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549" r:id="rId5"/>
    <p:sldId id="565" r:id="rId6"/>
    <p:sldId id="551" r:id="rId7"/>
    <p:sldId id="570" r:id="rId8"/>
    <p:sldId id="579" r:id="rId9"/>
    <p:sldId id="571" r:id="rId10"/>
    <p:sldId id="572" r:id="rId11"/>
    <p:sldId id="573" r:id="rId12"/>
    <p:sldId id="576" r:id="rId13"/>
    <p:sldId id="577" r:id="rId14"/>
    <p:sldId id="574" r:id="rId15"/>
    <p:sldId id="578" r:id="rId16"/>
    <p:sldId id="360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6FD"/>
    <a:srgbClr val="24128B"/>
    <a:srgbClr val="49CEFB"/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38F962-78A6-48A6-95D3-2F1CC31CD72B}" v="6" dt="2025-10-09T09:15:50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es DONZELOT" userId="9d4c8387-7696-4e10-ac78-53f383209d59" providerId="ADAL" clId="{47D442C4-6BCF-450F-844D-785F1EE003F7}"/>
    <pc:docChg chg="undo custSel delSld modSld sldOrd">
      <pc:chgData name="Jules DONZELOT" userId="9d4c8387-7696-4e10-ac78-53f383209d59" providerId="ADAL" clId="{47D442C4-6BCF-450F-844D-785F1EE003F7}" dt="2025-10-09T09:48:04.429" v="1149" actId="47"/>
      <pc:docMkLst>
        <pc:docMk/>
      </pc:docMkLst>
      <pc:sldChg chg="modSp mod">
        <pc:chgData name="Jules DONZELOT" userId="9d4c8387-7696-4e10-ac78-53f383209d59" providerId="ADAL" clId="{47D442C4-6BCF-450F-844D-785F1EE003F7}" dt="2025-10-09T08:29:44.081" v="54" actId="1076"/>
        <pc:sldMkLst>
          <pc:docMk/>
          <pc:sldMk cId="1047089111" sldId="549"/>
        </pc:sldMkLst>
        <pc:spChg chg="mod">
          <ac:chgData name="Jules DONZELOT" userId="9d4c8387-7696-4e10-ac78-53f383209d59" providerId="ADAL" clId="{47D442C4-6BCF-450F-844D-785F1EE003F7}" dt="2025-10-09T08:29:44.081" v="54" actId="1076"/>
          <ac:spMkLst>
            <pc:docMk/>
            <pc:sldMk cId="1047089111" sldId="549"/>
            <ac:spMk id="2" creationId="{39CBB59B-DF41-6AF0-B5B6-4D6BCE6BEFAC}"/>
          </ac:spMkLst>
        </pc:spChg>
        <pc:spChg chg="mod">
          <ac:chgData name="Jules DONZELOT" userId="9d4c8387-7696-4e10-ac78-53f383209d59" providerId="ADAL" clId="{47D442C4-6BCF-450F-844D-785F1EE003F7}" dt="2025-10-09T08:29:38.552" v="53"/>
          <ac:spMkLst>
            <pc:docMk/>
            <pc:sldMk cId="1047089111" sldId="549"/>
            <ac:spMk id="3" creationId="{20F4FE25-D1C7-99F8-7DA0-195BA5CCFEAC}"/>
          </ac:spMkLst>
        </pc:spChg>
      </pc:sldChg>
      <pc:sldChg chg="addSp delSp modSp mod">
        <pc:chgData name="Jules DONZELOT" userId="9d4c8387-7696-4e10-ac78-53f383209d59" providerId="ADAL" clId="{47D442C4-6BCF-450F-844D-785F1EE003F7}" dt="2025-10-09T09:41:30.387" v="1036" actId="122"/>
        <pc:sldMkLst>
          <pc:docMk/>
          <pc:sldMk cId="200379037" sldId="551"/>
        </pc:sldMkLst>
        <pc:spChg chg="mod">
          <ac:chgData name="Jules DONZELOT" userId="9d4c8387-7696-4e10-ac78-53f383209d59" providerId="ADAL" clId="{47D442C4-6BCF-450F-844D-785F1EE003F7}" dt="2025-10-09T09:41:30.387" v="1036" actId="122"/>
          <ac:spMkLst>
            <pc:docMk/>
            <pc:sldMk cId="200379037" sldId="551"/>
            <ac:spMk id="3" creationId="{721AC0DA-F060-65E6-B384-2F00178C9C88}"/>
          </ac:spMkLst>
        </pc:spChg>
        <pc:spChg chg="mod">
          <ac:chgData name="Jules DONZELOT" userId="9d4c8387-7696-4e10-ac78-53f383209d59" providerId="ADAL" clId="{47D442C4-6BCF-450F-844D-785F1EE003F7}" dt="2025-10-09T09:41:23.721" v="1035" actId="20577"/>
          <ac:spMkLst>
            <pc:docMk/>
            <pc:sldMk cId="200379037" sldId="551"/>
            <ac:spMk id="7" creationId="{1ED6420F-3484-CA07-F657-EFAEBA1483CF}"/>
          </ac:spMkLst>
        </pc:spChg>
        <pc:spChg chg="add del mod">
          <ac:chgData name="Jules DONZELOT" userId="9d4c8387-7696-4e10-ac78-53f383209d59" providerId="ADAL" clId="{47D442C4-6BCF-450F-844D-785F1EE003F7}" dt="2025-10-09T08:27:41.833" v="44" actId="478"/>
          <ac:spMkLst>
            <pc:docMk/>
            <pc:sldMk cId="200379037" sldId="551"/>
            <ac:spMk id="11" creationId="{B4210407-C13B-3F45-D33C-6D4C2FF79E2A}"/>
          </ac:spMkLst>
        </pc:spChg>
        <pc:spChg chg="add del mod">
          <ac:chgData name="Jules DONZELOT" userId="9d4c8387-7696-4e10-ac78-53f383209d59" providerId="ADAL" clId="{47D442C4-6BCF-450F-844D-785F1EE003F7}" dt="2025-10-09T08:31:35.039" v="98" actId="478"/>
          <ac:spMkLst>
            <pc:docMk/>
            <pc:sldMk cId="200379037" sldId="551"/>
            <ac:spMk id="21" creationId="{D9B16F1C-0E33-EA0A-5071-C15A50D5078A}"/>
          </ac:spMkLst>
        </pc:spChg>
        <pc:picChg chg="add del">
          <ac:chgData name="Jules DONZELOT" userId="9d4c8387-7696-4e10-ac78-53f383209d59" providerId="ADAL" clId="{47D442C4-6BCF-450F-844D-785F1EE003F7}" dt="2025-10-09T08:29:54.419" v="55" actId="478"/>
          <ac:picMkLst>
            <pc:docMk/>
            <pc:sldMk cId="200379037" sldId="551"/>
            <ac:picMk id="5" creationId="{4F325166-BADA-45BE-5CDA-D0114AF6A2AB}"/>
          </ac:picMkLst>
        </pc:picChg>
        <pc:picChg chg="del">
          <ac:chgData name="Jules DONZELOT" userId="9d4c8387-7696-4e10-ac78-53f383209d59" providerId="ADAL" clId="{47D442C4-6BCF-450F-844D-785F1EE003F7}" dt="2025-10-09T08:12:25.491" v="0" actId="478"/>
          <ac:picMkLst>
            <pc:docMk/>
            <pc:sldMk cId="200379037" sldId="551"/>
            <ac:picMk id="6" creationId="{02108810-BE36-26C9-9B54-CD5547700E41}"/>
          </ac:picMkLst>
        </pc:picChg>
        <pc:picChg chg="add del mod">
          <ac:chgData name="Jules DONZELOT" userId="9d4c8387-7696-4e10-ac78-53f383209d59" providerId="ADAL" clId="{47D442C4-6BCF-450F-844D-785F1EE003F7}" dt="2025-10-09T08:55:20.407" v="123" actId="478"/>
          <ac:picMkLst>
            <pc:docMk/>
            <pc:sldMk cId="200379037" sldId="551"/>
            <ac:picMk id="9" creationId="{97418892-E1DE-11D2-E01B-6E4DBEC7106B}"/>
          </ac:picMkLst>
        </pc:picChg>
        <pc:picChg chg="add del mod">
          <ac:chgData name="Jules DONZELOT" userId="9d4c8387-7696-4e10-ac78-53f383209d59" providerId="ADAL" clId="{47D442C4-6BCF-450F-844D-785F1EE003F7}" dt="2025-10-09T08:27:41.306" v="43" actId="22"/>
          <ac:picMkLst>
            <pc:docMk/>
            <pc:sldMk cId="200379037" sldId="551"/>
            <ac:picMk id="13" creationId="{EE57742B-7272-CF00-D350-64F233A57E80}"/>
          </ac:picMkLst>
        </pc:picChg>
        <pc:picChg chg="add del">
          <ac:chgData name="Jules DONZELOT" userId="9d4c8387-7696-4e10-ac78-53f383209d59" providerId="ADAL" clId="{47D442C4-6BCF-450F-844D-785F1EE003F7}" dt="2025-10-09T08:24:59.161" v="15" actId="22"/>
          <ac:picMkLst>
            <pc:docMk/>
            <pc:sldMk cId="200379037" sldId="551"/>
            <ac:picMk id="15" creationId="{18C759FB-B3FB-1CBD-C13D-7C25DCB4831A}"/>
          </ac:picMkLst>
        </pc:picChg>
        <pc:picChg chg="add del mod">
          <ac:chgData name="Jules DONZELOT" userId="9d4c8387-7696-4e10-ac78-53f383209d59" providerId="ADAL" clId="{47D442C4-6BCF-450F-844D-785F1EE003F7}" dt="2025-10-09T08:27:39.639" v="39" actId="22"/>
          <ac:picMkLst>
            <pc:docMk/>
            <pc:sldMk cId="200379037" sldId="551"/>
            <ac:picMk id="17" creationId="{580F37C5-8A9E-37DD-491D-0087D3AF8943}"/>
          </ac:picMkLst>
        </pc:picChg>
        <pc:picChg chg="add del mod">
          <ac:chgData name="Jules DONZELOT" userId="9d4c8387-7696-4e10-ac78-53f383209d59" providerId="ADAL" clId="{47D442C4-6BCF-450F-844D-785F1EE003F7}" dt="2025-10-09T08:27:36.057" v="33" actId="22"/>
          <ac:picMkLst>
            <pc:docMk/>
            <pc:sldMk cId="200379037" sldId="551"/>
            <ac:picMk id="19" creationId="{A0882FEB-99E7-36AE-E28C-DDBDCDD4A0DA}"/>
          </ac:picMkLst>
        </pc:picChg>
        <pc:picChg chg="add del mod">
          <ac:chgData name="Jules DONZELOT" userId="9d4c8387-7696-4e10-ac78-53f383209d59" providerId="ADAL" clId="{47D442C4-6BCF-450F-844D-785F1EE003F7}" dt="2025-10-09T08:48:17.104" v="111" actId="478"/>
          <ac:picMkLst>
            <pc:docMk/>
            <pc:sldMk cId="200379037" sldId="551"/>
            <ac:picMk id="23" creationId="{5021CB9E-315C-4C35-5699-C2F5CC74A0C4}"/>
          </ac:picMkLst>
        </pc:picChg>
        <pc:picChg chg="add del mod">
          <ac:chgData name="Jules DONZELOT" userId="9d4c8387-7696-4e10-ac78-53f383209d59" providerId="ADAL" clId="{47D442C4-6BCF-450F-844D-785F1EE003F7}" dt="2025-10-09T08:52:52.647" v="116" actId="478"/>
          <ac:picMkLst>
            <pc:docMk/>
            <pc:sldMk cId="200379037" sldId="551"/>
            <ac:picMk id="25" creationId="{1D51203C-48C8-197B-ACC8-70C912E99C05}"/>
          </ac:picMkLst>
        </pc:picChg>
        <pc:picChg chg="add mod">
          <ac:chgData name="Jules DONZELOT" userId="9d4c8387-7696-4e10-ac78-53f383209d59" providerId="ADAL" clId="{47D442C4-6BCF-450F-844D-785F1EE003F7}" dt="2025-10-09T08:53:09.399" v="122" actId="14100"/>
          <ac:picMkLst>
            <pc:docMk/>
            <pc:sldMk cId="200379037" sldId="551"/>
            <ac:picMk id="27" creationId="{2EFDE380-B386-E6F3-2B44-62A04947B035}"/>
          </ac:picMkLst>
        </pc:picChg>
        <pc:picChg chg="add mod">
          <ac:chgData name="Jules DONZELOT" userId="9d4c8387-7696-4e10-ac78-53f383209d59" providerId="ADAL" clId="{47D442C4-6BCF-450F-844D-785F1EE003F7}" dt="2025-10-09T08:55:46.877" v="132" actId="1076"/>
          <ac:picMkLst>
            <pc:docMk/>
            <pc:sldMk cId="200379037" sldId="551"/>
            <ac:picMk id="29" creationId="{5FC19BF3-0C5A-0EA6-1E41-E904B5B26CB7}"/>
          </ac:picMkLst>
        </pc:picChg>
      </pc:sldChg>
      <pc:sldChg chg="addSp delSp modSp mod">
        <pc:chgData name="Jules DONZELOT" userId="9d4c8387-7696-4e10-ac78-53f383209d59" providerId="ADAL" clId="{47D442C4-6BCF-450F-844D-785F1EE003F7}" dt="2025-10-09T09:41:06.630" v="1032" actId="1035"/>
        <pc:sldMkLst>
          <pc:docMk/>
          <pc:sldMk cId="3340322286" sldId="570"/>
        </pc:sldMkLst>
        <pc:spChg chg="mod">
          <ac:chgData name="Jules DONZELOT" userId="9d4c8387-7696-4e10-ac78-53f383209d59" providerId="ADAL" clId="{47D442C4-6BCF-450F-844D-785F1EE003F7}" dt="2025-10-09T09:39:25.122" v="1007" actId="122"/>
          <ac:spMkLst>
            <pc:docMk/>
            <pc:sldMk cId="3340322286" sldId="570"/>
            <ac:spMk id="3" creationId="{5C71B235-220A-B6A2-8A25-ABA0F51A6505}"/>
          </ac:spMkLst>
        </pc:spChg>
        <pc:spChg chg="mod">
          <ac:chgData name="Jules DONZELOT" userId="9d4c8387-7696-4e10-ac78-53f383209d59" providerId="ADAL" clId="{47D442C4-6BCF-450F-844D-785F1EE003F7}" dt="2025-10-09T09:41:01.332" v="1020" actId="20577"/>
          <ac:spMkLst>
            <pc:docMk/>
            <pc:sldMk cId="3340322286" sldId="570"/>
            <ac:spMk id="7" creationId="{FFF0F1E0-99DA-307F-9D61-8865F1B6142B}"/>
          </ac:spMkLst>
        </pc:spChg>
        <pc:graphicFrameChg chg="mod">
          <ac:chgData name="Jules DONZELOT" userId="9d4c8387-7696-4e10-ac78-53f383209d59" providerId="ADAL" clId="{47D442C4-6BCF-450F-844D-785F1EE003F7}" dt="2025-10-09T09:41:06.630" v="1032" actId="1035"/>
          <ac:graphicFrameMkLst>
            <pc:docMk/>
            <pc:sldMk cId="3340322286" sldId="570"/>
            <ac:graphicFrameMk id="12" creationId="{412A87E8-D12D-3A26-C0F1-D6E18E5FE9A8}"/>
          </ac:graphicFrameMkLst>
        </pc:graphicFrameChg>
        <pc:picChg chg="del">
          <ac:chgData name="Jules DONZELOT" userId="9d4c8387-7696-4e10-ac78-53f383209d59" providerId="ADAL" clId="{47D442C4-6BCF-450F-844D-785F1EE003F7}" dt="2025-10-09T08:45:26.810" v="99" actId="478"/>
          <ac:picMkLst>
            <pc:docMk/>
            <pc:sldMk cId="3340322286" sldId="570"/>
            <ac:picMk id="4" creationId="{DE09F0F1-459F-C175-BA01-E7B66FB210F6}"/>
          </ac:picMkLst>
        </pc:picChg>
        <pc:picChg chg="add del mod">
          <ac:chgData name="Jules DONZELOT" userId="9d4c8387-7696-4e10-ac78-53f383209d59" providerId="ADAL" clId="{47D442C4-6BCF-450F-844D-785F1EE003F7}" dt="2025-10-09T08:47:50.718" v="106" actId="478"/>
          <ac:picMkLst>
            <pc:docMk/>
            <pc:sldMk cId="3340322286" sldId="570"/>
            <ac:picMk id="6" creationId="{1EA71F7E-DACC-35C7-8DD6-292CA8187A82}"/>
          </ac:picMkLst>
        </pc:picChg>
        <pc:picChg chg="add del mod">
          <ac:chgData name="Jules DONZELOT" userId="9d4c8387-7696-4e10-ac78-53f383209d59" providerId="ADAL" clId="{47D442C4-6BCF-450F-844D-785F1EE003F7}" dt="2025-10-09T08:56:22.408" v="133" actId="478"/>
          <ac:picMkLst>
            <pc:docMk/>
            <pc:sldMk cId="3340322286" sldId="570"/>
            <ac:picMk id="9" creationId="{009E1250-AB99-4EB2-1BDE-C6498C218874}"/>
          </ac:picMkLst>
        </pc:picChg>
        <pc:picChg chg="add del mod">
          <ac:chgData name="Jules DONZELOT" userId="9d4c8387-7696-4e10-ac78-53f383209d59" providerId="ADAL" clId="{47D442C4-6BCF-450F-844D-785F1EE003F7}" dt="2025-10-09T08:57:17.320" v="139" actId="478"/>
          <ac:picMkLst>
            <pc:docMk/>
            <pc:sldMk cId="3340322286" sldId="570"/>
            <ac:picMk id="13" creationId="{83E97BB1-846E-F265-79CE-9303F97A431E}"/>
          </ac:picMkLst>
        </pc:picChg>
        <pc:picChg chg="add mod">
          <ac:chgData name="Jules DONZELOT" userId="9d4c8387-7696-4e10-ac78-53f383209d59" providerId="ADAL" clId="{47D442C4-6BCF-450F-844D-785F1EE003F7}" dt="2025-10-09T08:57:35.160" v="155" actId="1036"/>
          <ac:picMkLst>
            <pc:docMk/>
            <pc:sldMk cId="3340322286" sldId="570"/>
            <ac:picMk id="15" creationId="{E7B20078-17FC-E1A9-133B-17C478647538}"/>
          </ac:picMkLst>
        </pc:picChg>
      </pc:sldChg>
      <pc:sldChg chg="addSp delSp modSp mod">
        <pc:chgData name="Jules DONZELOT" userId="9d4c8387-7696-4e10-ac78-53f383209d59" providerId="ADAL" clId="{47D442C4-6BCF-450F-844D-785F1EE003F7}" dt="2025-10-09T09:39:13.196" v="1006" actId="403"/>
        <pc:sldMkLst>
          <pc:docMk/>
          <pc:sldMk cId="2519004260" sldId="571"/>
        </pc:sldMkLst>
        <pc:spChg chg="mod">
          <ac:chgData name="Jules DONZELOT" userId="9d4c8387-7696-4e10-ac78-53f383209d59" providerId="ADAL" clId="{47D442C4-6BCF-450F-844D-785F1EE003F7}" dt="2025-10-09T09:39:13.196" v="1006" actId="403"/>
          <ac:spMkLst>
            <pc:docMk/>
            <pc:sldMk cId="2519004260" sldId="571"/>
            <ac:spMk id="3" creationId="{A54F8C5A-A89E-C677-5EBA-C1EA41E525E3}"/>
          </ac:spMkLst>
        </pc:spChg>
        <pc:graphicFrameChg chg="del">
          <ac:chgData name="Jules DONZELOT" userId="9d4c8387-7696-4e10-ac78-53f383209d59" providerId="ADAL" clId="{47D442C4-6BCF-450F-844D-785F1EE003F7}" dt="2025-10-09T09:07:50.891" v="177" actId="478"/>
          <ac:graphicFrameMkLst>
            <pc:docMk/>
            <pc:sldMk cId="2519004260" sldId="571"/>
            <ac:graphicFrameMk id="6" creationId="{9450B291-27B6-FE64-69FF-9DF8FA72A4D9}"/>
          </ac:graphicFrameMkLst>
        </pc:graphicFrameChg>
        <pc:graphicFrameChg chg="del">
          <ac:chgData name="Jules DONZELOT" userId="9d4c8387-7696-4e10-ac78-53f383209d59" providerId="ADAL" clId="{47D442C4-6BCF-450F-844D-785F1EE003F7}" dt="2025-10-09T09:04:14.693" v="160" actId="478"/>
          <ac:graphicFrameMkLst>
            <pc:docMk/>
            <pc:sldMk cId="2519004260" sldId="571"/>
            <ac:graphicFrameMk id="9" creationId="{FD59BA4D-9964-6701-168B-B4CE0F7BACF6}"/>
          </ac:graphicFrameMkLst>
        </pc:graphicFrameChg>
        <pc:picChg chg="add del mod">
          <ac:chgData name="Jules DONZELOT" userId="9d4c8387-7696-4e10-ac78-53f383209d59" providerId="ADAL" clId="{47D442C4-6BCF-450F-844D-785F1EE003F7}" dt="2025-10-09T09:04:28.165" v="164" actId="478"/>
          <ac:picMkLst>
            <pc:docMk/>
            <pc:sldMk cId="2519004260" sldId="571"/>
            <ac:picMk id="5" creationId="{E0200B99-5F31-177B-A6E2-C24727CD291A}"/>
          </ac:picMkLst>
        </pc:picChg>
        <pc:picChg chg="add del mod">
          <ac:chgData name="Jules DONZELOT" userId="9d4c8387-7696-4e10-ac78-53f383209d59" providerId="ADAL" clId="{47D442C4-6BCF-450F-844D-785F1EE003F7}" dt="2025-10-09T09:05:51.821" v="169" actId="478"/>
          <ac:picMkLst>
            <pc:docMk/>
            <pc:sldMk cId="2519004260" sldId="571"/>
            <ac:picMk id="8" creationId="{C34940C5-D7E0-0858-4594-2AF098B8AF9A}"/>
          </ac:picMkLst>
        </pc:picChg>
        <pc:picChg chg="add del mod">
          <ac:chgData name="Jules DONZELOT" userId="9d4c8387-7696-4e10-ac78-53f383209d59" providerId="ADAL" clId="{47D442C4-6BCF-450F-844D-785F1EE003F7}" dt="2025-10-09T09:05:59.422" v="173" actId="478"/>
          <ac:picMkLst>
            <pc:docMk/>
            <pc:sldMk cId="2519004260" sldId="571"/>
            <ac:picMk id="11" creationId="{2216193A-27F0-EDD6-881D-92F58CCD0E6B}"/>
          </ac:picMkLst>
        </pc:picChg>
        <pc:picChg chg="add mod">
          <ac:chgData name="Jules DONZELOT" userId="9d4c8387-7696-4e10-ac78-53f383209d59" providerId="ADAL" clId="{47D442C4-6BCF-450F-844D-785F1EE003F7}" dt="2025-10-09T09:06:47.230" v="176" actId="1076"/>
          <ac:picMkLst>
            <pc:docMk/>
            <pc:sldMk cId="2519004260" sldId="571"/>
            <ac:picMk id="13" creationId="{DB9EB037-1D98-A566-CCD9-E9017025D9CD}"/>
          </ac:picMkLst>
        </pc:picChg>
        <pc:picChg chg="add mod">
          <ac:chgData name="Jules DONZELOT" userId="9d4c8387-7696-4e10-ac78-53f383209d59" providerId="ADAL" clId="{47D442C4-6BCF-450F-844D-785F1EE003F7}" dt="2025-10-09T09:07:59.548" v="180" actId="1076"/>
          <ac:picMkLst>
            <pc:docMk/>
            <pc:sldMk cId="2519004260" sldId="571"/>
            <ac:picMk id="15" creationId="{B425E874-37E9-D3B0-018D-E012CA37B15F}"/>
          </ac:picMkLst>
        </pc:picChg>
      </pc:sldChg>
      <pc:sldChg chg="addSp delSp modSp mod">
        <pc:chgData name="Jules DONZELOT" userId="9d4c8387-7696-4e10-ac78-53f383209d59" providerId="ADAL" clId="{47D442C4-6BCF-450F-844D-785F1EE003F7}" dt="2025-10-09T09:17:32.047" v="343" actId="20577"/>
        <pc:sldMkLst>
          <pc:docMk/>
          <pc:sldMk cId="3708473966" sldId="572"/>
        </pc:sldMkLst>
        <pc:spChg chg="add del mod">
          <ac:chgData name="Jules DONZELOT" userId="9d4c8387-7696-4e10-ac78-53f383209d59" providerId="ADAL" clId="{47D442C4-6BCF-450F-844D-785F1EE003F7}" dt="2025-10-09T09:10:12.755" v="188" actId="478"/>
          <ac:spMkLst>
            <pc:docMk/>
            <pc:sldMk cId="3708473966" sldId="572"/>
            <ac:spMk id="4" creationId="{EA911A96-F1BB-9E6C-5E8C-F1AECF2303BB}"/>
          </ac:spMkLst>
        </pc:spChg>
        <pc:spChg chg="mod">
          <ac:chgData name="Jules DONZELOT" userId="9d4c8387-7696-4e10-ac78-53f383209d59" providerId="ADAL" clId="{47D442C4-6BCF-450F-844D-785F1EE003F7}" dt="2025-10-09T09:17:32.047" v="343" actId="20577"/>
          <ac:spMkLst>
            <pc:docMk/>
            <pc:sldMk cId="3708473966" sldId="572"/>
            <ac:spMk id="9" creationId="{E5D8F31D-4917-4BD9-D0AB-1B2EDBD3E277}"/>
          </ac:spMkLst>
        </pc:spChg>
        <pc:spChg chg="add del mod">
          <ac:chgData name="Jules DONZELOT" userId="9d4c8387-7696-4e10-ac78-53f383209d59" providerId="ADAL" clId="{47D442C4-6BCF-450F-844D-785F1EE003F7}" dt="2025-10-09T09:11:18.294" v="195" actId="478"/>
          <ac:spMkLst>
            <pc:docMk/>
            <pc:sldMk cId="3708473966" sldId="572"/>
            <ac:spMk id="11" creationId="{3932BCB7-AF8E-CBBE-C7A6-4AFB53969382}"/>
          </ac:spMkLst>
        </pc:spChg>
        <pc:picChg chg="add mod">
          <ac:chgData name="Jules DONZELOT" userId="9d4c8387-7696-4e10-ac78-53f383209d59" providerId="ADAL" clId="{47D442C4-6BCF-450F-844D-785F1EE003F7}" dt="2025-10-09T09:16:38.370" v="308" actId="1076"/>
          <ac:picMkLst>
            <pc:docMk/>
            <pc:sldMk cId="3708473966" sldId="572"/>
            <ac:picMk id="6" creationId="{83A4F542-87D9-0DE4-6F88-1303F15274DD}"/>
          </ac:picMkLst>
        </pc:picChg>
        <pc:picChg chg="del">
          <ac:chgData name="Jules DONZELOT" userId="9d4c8387-7696-4e10-ac78-53f383209d59" providerId="ADAL" clId="{47D442C4-6BCF-450F-844D-785F1EE003F7}" dt="2025-10-09T09:10:09.850" v="187" actId="478"/>
          <ac:picMkLst>
            <pc:docMk/>
            <pc:sldMk cId="3708473966" sldId="572"/>
            <ac:picMk id="7" creationId="{3D81C0A8-3339-2CD9-ED0F-B37E6AFE767D}"/>
          </ac:picMkLst>
        </pc:picChg>
        <pc:picChg chg="del">
          <ac:chgData name="Jules DONZELOT" userId="9d4c8387-7696-4e10-ac78-53f383209d59" providerId="ADAL" clId="{47D442C4-6BCF-450F-844D-785F1EE003F7}" dt="2025-10-09T09:11:16.280" v="194" actId="478"/>
          <ac:picMkLst>
            <pc:docMk/>
            <pc:sldMk cId="3708473966" sldId="572"/>
            <ac:picMk id="8" creationId="{127B6B18-AB59-0DA1-710E-5558A783AA3E}"/>
          </ac:picMkLst>
        </pc:picChg>
        <pc:picChg chg="add mod">
          <ac:chgData name="Jules DONZELOT" userId="9d4c8387-7696-4e10-ac78-53f383209d59" providerId="ADAL" clId="{47D442C4-6BCF-450F-844D-785F1EE003F7}" dt="2025-10-09T09:16:36.191" v="307" actId="1076"/>
          <ac:picMkLst>
            <pc:docMk/>
            <pc:sldMk cId="3708473966" sldId="572"/>
            <ac:picMk id="13" creationId="{1D685B7F-ACA4-4E58-CD96-257F00A48E37}"/>
          </ac:picMkLst>
        </pc:picChg>
      </pc:sldChg>
      <pc:sldChg chg="addSp delSp modSp mod">
        <pc:chgData name="Jules DONZELOT" userId="9d4c8387-7696-4e10-ac78-53f383209d59" providerId="ADAL" clId="{47D442C4-6BCF-450F-844D-785F1EE003F7}" dt="2025-10-09T09:45:44.905" v="1131" actId="1076"/>
        <pc:sldMkLst>
          <pc:docMk/>
          <pc:sldMk cId="1007766861" sldId="573"/>
        </pc:sldMkLst>
        <pc:spChg chg="mod">
          <ac:chgData name="Jules DONZELOT" userId="9d4c8387-7696-4e10-ac78-53f383209d59" providerId="ADAL" clId="{47D442C4-6BCF-450F-844D-785F1EE003F7}" dt="2025-10-09T09:45:30.662" v="1128" actId="255"/>
          <ac:spMkLst>
            <pc:docMk/>
            <pc:sldMk cId="1007766861" sldId="573"/>
            <ac:spMk id="2" creationId="{CE154824-83D1-BAAE-29C5-A4AE9C714BA6}"/>
          </ac:spMkLst>
        </pc:spChg>
        <pc:spChg chg="add del mod">
          <ac:chgData name="Jules DONZELOT" userId="9d4c8387-7696-4e10-ac78-53f383209d59" providerId="ADAL" clId="{47D442C4-6BCF-450F-844D-785F1EE003F7}" dt="2025-10-09T09:22:01.905" v="346" actId="478"/>
          <ac:spMkLst>
            <pc:docMk/>
            <pc:sldMk cId="1007766861" sldId="573"/>
            <ac:spMk id="4" creationId="{9619FC30-1C38-269F-B423-DE3F6074EB3C}"/>
          </ac:spMkLst>
        </pc:spChg>
        <pc:spChg chg="mod">
          <ac:chgData name="Jules DONZELOT" userId="9d4c8387-7696-4e10-ac78-53f383209d59" providerId="ADAL" clId="{47D442C4-6BCF-450F-844D-785F1EE003F7}" dt="2025-10-09T09:45:44.905" v="1131" actId="1076"/>
          <ac:spMkLst>
            <pc:docMk/>
            <pc:sldMk cId="1007766861" sldId="573"/>
            <ac:spMk id="7" creationId="{08F3FA46-D466-608A-A570-A1FA7A9C6AE2}"/>
          </ac:spMkLst>
        </pc:spChg>
        <pc:picChg chg="del">
          <ac:chgData name="Jules DONZELOT" userId="9d4c8387-7696-4e10-ac78-53f383209d59" providerId="ADAL" clId="{47D442C4-6BCF-450F-844D-785F1EE003F7}" dt="2025-10-09T09:21:59.498" v="345" actId="478"/>
          <ac:picMkLst>
            <pc:docMk/>
            <pc:sldMk cId="1007766861" sldId="573"/>
            <ac:picMk id="5" creationId="{511A5597-0E05-E067-2ECD-971889FAC134}"/>
          </ac:picMkLst>
        </pc:picChg>
        <pc:picChg chg="del">
          <ac:chgData name="Jules DONZELOT" userId="9d4c8387-7696-4e10-ac78-53f383209d59" providerId="ADAL" clId="{47D442C4-6BCF-450F-844D-785F1EE003F7}" dt="2025-10-09T09:21:55.217" v="344" actId="478"/>
          <ac:picMkLst>
            <pc:docMk/>
            <pc:sldMk cId="1007766861" sldId="573"/>
            <ac:picMk id="6" creationId="{1E4BD679-931F-F2B3-ED2D-E7C94DE7C23D}"/>
          </ac:picMkLst>
        </pc:picChg>
        <pc:picChg chg="add mod">
          <ac:chgData name="Jules DONZELOT" userId="9d4c8387-7696-4e10-ac78-53f383209d59" providerId="ADAL" clId="{47D442C4-6BCF-450F-844D-785F1EE003F7}" dt="2025-10-09T09:45:38.909" v="1130" actId="1076"/>
          <ac:picMkLst>
            <pc:docMk/>
            <pc:sldMk cId="1007766861" sldId="573"/>
            <ac:picMk id="9" creationId="{C538308A-79F3-E2C9-D51F-0CB10AB4BA67}"/>
          </ac:picMkLst>
        </pc:picChg>
        <pc:picChg chg="add mod">
          <ac:chgData name="Jules DONZELOT" userId="9d4c8387-7696-4e10-ac78-53f383209d59" providerId="ADAL" clId="{47D442C4-6BCF-450F-844D-785F1EE003F7}" dt="2025-10-09T09:45:35.474" v="1129" actId="1076"/>
          <ac:picMkLst>
            <pc:docMk/>
            <pc:sldMk cId="1007766861" sldId="573"/>
            <ac:picMk id="11" creationId="{E933DDE1-CFB8-C48E-53DF-33FAB6359058}"/>
          </ac:picMkLst>
        </pc:picChg>
      </pc:sldChg>
      <pc:sldChg chg="modSp mod ord">
        <pc:chgData name="Jules DONZELOT" userId="9d4c8387-7696-4e10-ac78-53f383209d59" providerId="ADAL" clId="{47D442C4-6BCF-450F-844D-785F1EE003F7}" dt="2025-10-09T09:46:15.714" v="1147" actId="20577"/>
        <pc:sldMkLst>
          <pc:docMk/>
          <pc:sldMk cId="919045284" sldId="574"/>
        </pc:sldMkLst>
        <pc:spChg chg="mod">
          <ac:chgData name="Jules DONZELOT" userId="9d4c8387-7696-4e10-ac78-53f383209d59" providerId="ADAL" clId="{47D442C4-6BCF-450F-844D-785F1EE003F7}" dt="2025-10-09T09:46:15.714" v="1147" actId="20577"/>
          <ac:spMkLst>
            <pc:docMk/>
            <pc:sldMk cId="919045284" sldId="574"/>
            <ac:spMk id="2" creationId="{0C6A4ED4-4743-0DE9-FF87-09F500A443E5}"/>
          </ac:spMkLst>
        </pc:spChg>
        <pc:spChg chg="mod">
          <ac:chgData name="Jules DONZELOT" userId="9d4c8387-7696-4e10-ac78-53f383209d59" providerId="ADAL" clId="{47D442C4-6BCF-450F-844D-785F1EE003F7}" dt="2025-10-09T09:33:29.325" v="810" actId="313"/>
          <ac:spMkLst>
            <pc:docMk/>
            <pc:sldMk cId="919045284" sldId="574"/>
            <ac:spMk id="3" creationId="{4AA67AE8-D7D0-0F86-F2D8-83988C7A2164}"/>
          </ac:spMkLst>
        </pc:spChg>
      </pc:sldChg>
      <pc:sldChg chg="modSp del mod ord">
        <pc:chgData name="Jules DONZELOT" userId="9d4c8387-7696-4e10-ac78-53f383209d59" providerId="ADAL" clId="{47D442C4-6BCF-450F-844D-785F1EE003F7}" dt="2025-10-09T09:48:04.429" v="1149" actId="47"/>
        <pc:sldMkLst>
          <pc:docMk/>
          <pc:sldMk cId="3977159448" sldId="575"/>
        </pc:sldMkLst>
        <pc:spChg chg="mod">
          <ac:chgData name="Jules DONZELOT" userId="9d4c8387-7696-4e10-ac78-53f383209d59" providerId="ADAL" clId="{47D442C4-6BCF-450F-844D-785F1EE003F7}" dt="2025-10-09T09:46:28.461" v="1148" actId="6549"/>
          <ac:spMkLst>
            <pc:docMk/>
            <pc:sldMk cId="3977159448" sldId="575"/>
            <ac:spMk id="5" creationId="{6C4066FA-4077-D156-A15A-F28AF742D981}"/>
          </ac:spMkLst>
        </pc:spChg>
      </pc:sldChg>
      <pc:sldChg chg="addSp delSp modSp mod">
        <pc:chgData name="Jules DONZELOT" userId="9d4c8387-7696-4e10-ac78-53f383209d59" providerId="ADAL" clId="{47D442C4-6BCF-450F-844D-785F1EE003F7}" dt="2025-10-09T09:45:20.460" v="1127" actId="20577"/>
        <pc:sldMkLst>
          <pc:docMk/>
          <pc:sldMk cId="991766150" sldId="576"/>
        </pc:sldMkLst>
        <pc:spChg chg="mod">
          <ac:chgData name="Jules DONZELOT" userId="9d4c8387-7696-4e10-ac78-53f383209d59" providerId="ADAL" clId="{47D442C4-6BCF-450F-844D-785F1EE003F7}" dt="2025-10-09T09:45:20.460" v="1127" actId="20577"/>
          <ac:spMkLst>
            <pc:docMk/>
            <pc:sldMk cId="991766150" sldId="576"/>
            <ac:spMk id="2" creationId="{12D676DD-D994-D695-A3A2-1C37A64C1E4A}"/>
          </ac:spMkLst>
        </pc:spChg>
        <pc:spChg chg="mod">
          <ac:chgData name="Jules DONZELOT" userId="9d4c8387-7696-4e10-ac78-53f383209d59" providerId="ADAL" clId="{47D442C4-6BCF-450F-844D-785F1EE003F7}" dt="2025-10-09T09:38:15.928" v="1000" actId="122"/>
          <ac:spMkLst>
            <pc:docMk/>
            <pc:sldMk cId="991766150" sldId="576"/>
            <ac:spMk id="3" creationId="{1FB33BBD-FED6-E98F-D312-86BA396592AD}"/>
          </ac:spMkLst>
        </pc:spChg>
        <pc:picChg chg="del">
          <ac:chgData name="Jules DONZELOT" userId="9d4c8387-7696-4e10-ac78-53f383209d59" providerId="ADAL" clId="{47D442C4-6BCF-450F-844D-785F1EE003F7}" dt="2025-10-09T09:35:10.668" v="815" actId="478"/>
          <ac:picMkLst>
            <pc:docMk/>
            <pc:sldMk cId="991766150" sldId="576"/>
            <ac:picMk id="4" creationId="{245304CA-BA29-854D-25DB-8488F4ABDB1F}"/>
          </ac:picMkLst>
        </pc:picChg>
        <pc:picChg chg="add mod">
          <ac:chgData name="Jules DONZELOT" userId="9d4c8387-7696-4e10-ac78-53f383209d59" providerId="ADAL" clId="{47D442C4-6BCF-450F-844D-785F1EE003F7}" dt="2025-10-09T09:35:29.287" v="821" actId="1076"/>
          <ac:picMkLst>
            <pc:docMk/>
            <pc:sldMk cId="991766150" sldId="576"/>
            <ac:picMk id="6" creationId="{DF6D4DBA-3D66-D5D8-D852-0A47C6C5CDB3}"/>
          </ac:picMkLst>
        </pc:picChg>
      </pc:sldChg>
      <pc:sldChg chg="addSp delSp modSp mod">
        <pc:chgData name="Jules DONZELOT" userId="9d4c8387-7696-4e10-ac78-53f383209d59" providerId="ADAL" clId="{47D442C4-6BCF-450F-844D-785F1EE003F7}" dt="2025-10-09T09:45:16.692" v="1125" actId="20577"/>
        <pc:sldMkLst>
          <pc:docMk/>
          <pc:sldMk cId="3724697460" sldId="577"/>
        </pc:sldMkLst>
        <pc:spChg chg="mod">
          <ac:chgData name="Jules DONZELOT" userId="9d4c8387-7696-4e10-ac78-53f383209d59" providerId="ADAL" clId="{47D442C4-6BCF-450F-844D-785F1EE003F7}" dt="2025-10-09T09:45:16.692" v="1125" actId="20577"/>
          <ac:spMkLst>
            <pc:docMk/>
            <pc:sldMk cId="3724697460" sldId="577"/>
            <ac:spMk id="2" creationId="{20649546-75F2-97CC-F9D7-4E01B172F4A8}"/>
          </ac:spMkLst>
        </pc:spChg>
        <pc:spChg chg="mod">
          <ac:chgData name="Jules DONZELOT" userId="9d4c8387-7696-4e10-ac78-53f383209d59" providerId="ADAL" clId="{47D442C4-6BCF-450F-844D-785F1EE003F7}" dt="2025-10-09T09:45:05.007" v="1123" actId="20577"/>
          <ac:spMkLst>
            <pc:docMk/>
            <pc:sldMk cId="3724697460" sldId="577"/>
            <ac:spMk id="3" creationId="{5114CB13-9EC4-F44B-E166-8C55490A477C}"/>
          </ac:spMkLst>
        </pc:spChg>
        <pc:picChg chg="del">
          <ac:chgData name="Jules DONZELOT" userId="9d4c8387-7696-4e10-ac78-53f383209d59" providerId="ADAL" clId="{47D442C4-6BCF-450F-844D-785F1EE003F7}" dt="2025-10-09T09:42:49.912" v="1037" actId="478"/>
          <ac:picMkLst>
            <pc:docMk/>
            <pc:sldMk cId="3724697460" sldId="577"/>
            <ac:picMk id="5" creationId="{173AD480-23F9-65FC-931B-5CAF24B87EEF}"/>
          </ac:picMkLst>
        </pc:picChg>
        <pc:picChg chg="add mod">
          <ac:chgData name="Jules DONZELOT" userId="9d4c8387-7696-4e10-ac78-53f383209d59" providerId="ADAL" clId="{47D442C4-6BCF-450F-844D-785F1EE003F7}" dt="2025-10-09T09:43:18.097" v="1045" actId="1076"/>
          <ac:picMkLst>
            <pc:docMk/>
            <pc:sldMk cId="3724697460" sldId="577"/>
            <ac:picMk id="6" creationId="{383DF44F-6B07-6B28-36AD-7FEED607D38D}"/>
          </ac:picMkLst>
        </pc:picChg>
      </pc:sldChg>
      <pc:sldChg chg="addSp delSp modSp mod">
        <pc:chgData name="Jules DONZELOT" userId="9d4c8387-7696-4e10-ac78-53f383209d59" providerId="ADAL" clId="{47D442C4-6BCF-450F-844D-785F1EE003F7}" dt="2025-10-09T09:02:08.228" v="159" actId="1076"/>
        <pc:sldMkLst>
          <pc:docMk/>
          <pc:sldMk cId="1896836970" sldId="579"/>
        </pc:sldMkLst>
        <pc:picChg chg="add mod">
          <ac:chgData name="Jules DONZELOT" userId="9d4c8387-7696-4e10-ac78-53f383209d59" providerId="ADAL" clId="{47D442C4-6BCF-450F-844D-785F1EE003F7}" dt="2025-10-09T09:02:08.228" v="159" actId="1076"/>
          <ac:picMkLst>
            <pc:docMk/>
            <pc:sldMk cId="1896836970" sldId="579"/>
            <ac:picMk id="5" creationId="{C36E6180-AFA3-75A7-BED7-1AA9D0E1FDCD}"/>
          </ac:picMkLst>
        </pc:picChg>
        <pc:picChg chg="del">
          <ac:chgData name="Jules DONZELOT" userId="9d4c8387-7696-4e10-ac78-53f383209d59" providerId="ADAL" clId="{47D442C4-6BCF-450F-844D-785F1EE003F7}" dt="2025-10-09T09:02:00.375" v="156" actId="478"/>
          <ac:picMkLst>
            <pc:docMk/>
            <pc:sldMk cId="1896836970" sldId="579"/>
            <ac:picMk id="14" creationId="{1FADD0E0-6998-EE4D-DB40-FE99A6EB6F11}"/>
          </ac:picMkLst>
        </pc:picChg>
      </pc:sldChg>
    </pc:docChg>
  </pc:docChgLst>
  <pc:docChgLst>
    <pc:chgData name="Jules DONZELOT" userId="9d4c8387-7696-4e10-ac78-53f383209d59" providerId="ADAL" clId="{05E61D25-2C51-45A9-A562-D1A783C583A6}"/>
    <pc:docChg chg="addSld modSld">
      <pc:chgData name="Jules DONZELOT" userId="9d4c8387-7696-4e10-ac78-53f383209d59" providerId="ADAL" clId="{05E61D25-2C51-45A9-A562-D1A783C583A6}" dt="2025-09-04T07:54:03.171" v="48" actId="207"/>
      <pc:docMkLst>
        <pc:docMk/>
      </pc:docMkLst>
      <pc:sldChg chg="modSp mod">
        <pc:chgData name="Jules DONZELOT" userId="9d4c8387-7696-4e10-ac78-53f383209d59" providerId="ADAL" clId="{05E61D25-2C51-45A9-A562-D1A783C583A6}" dt="2025-09-04T07:54:03.171" v="48" actId="207"/>
        <pc:sldMkLst>
          <pc:docMk/>
          <pc:sldMk cId="2519004260" sldId="571"/>
        </pc:sldMkLst>
      </pc:sldChg>
      <pc:sldChg chg="modSp mod">
        <pc:chgData name="Jules DONZELOT" userId="9d4c8387-7696-4e10-ac78-53f383209d59" providerId="ADAL" clId="{05E61D25-2C51-45A9-A562-D1A783C583A6}" dt="2025-09-04T07:47:41.210" v="35" actId="20577"/>
        <pc:sldMkLst>
          <pc:docMk/>
          <pc:sldMk cId="3708473966" sldId="572"/>
        </pc:sldMkLst>
      </pc:sldChg>
      <pc:sldChg chg="modSp mod">
        <pc:chgData name="Jules DONZELOT" userId="9d4c8387-7696-4e10-ac78-53f383209d59" providerId="ADAL" clId="{05E61D25-2C51-45A9-A562-D1A783C583A6}" dt="2025-09-04T07:47:45.215" v="37" actId="20577"/>
        <pc:sldMkLst>
          <pc:docMk/>
          <pc:sldMk cId="1007766861" sldId="573"/>
        </pc:sldMkLst>
      </pc:sldChg>
      <pc:sldChg chg="modSp mod">
        <pc:chgData name="Jules DONZELOT" userId="9d4c8387-7696-4e10-ac78-53f383209d59" providerId="ADAL" clId="{05E61D25-2C51-45A9-A562-D1A783C583A6}" dt="2025-09-04T07:47:48.512" v="39" actId="20577"/>
        <pc:sldMkLst>
          <pc:docMk/>
          <pc:sldMk cId="919045284" sldId="574"/>
        </pc:sldMkLst>
      </pc:sldChg>
      <pc:sldChg chg="modSp mod">
        <pc:chgData name="Jules DONZELOT" userId="9d4c8387-7696-4e10-ac78-53f383209d59" providerId="ADAL" clId="{05E61D25-2C51-45A9-A562-D1A783C583A6}" dt="2025-09-04T07:47:55.576" v="43" actId="20577"/>
        <pc:sldMkLst>
          <pc:docMk/>
          <pc:sldMk cId="991766150" sldId="576"/>
        </pc:sldMkLst>
      </pc:sldChg>
      <pc:sldChg chg="modSp mod">
        <pc:chgData name="Jules DONZELOT" userId="9d4c8387-7696-4e10-ac78-53f383209d59" providerId="ADAL" clId="{05E61D25-2C51-45A9-A562-D1A783C583A6}" dt="2025-09-04T07:47:58.990" v="45" actId="20577"/>
        <pc:sldMkLst>
          <pc:docMk/>
          <pc:sldMk cId="3724697460" sldId="577"/>
        </pc:sldMkLst>
      </pc:sldChg>
      <pc:sldChg chg="modSp add mod">
        <pc:chgData name="Jules DONZELOT" userId="9d4c8387-7696-4e10-ac78-53f383209d59" providerId="ADAL" clId="{05E61D25-2C51-45A9-A562-D1A783C583A6}" dt="2025-09-04T07:47:18.510" v="18" actId="20577"/>
        <pc:sldMkLst>
          <pc:docMk/>
          <pc:sldMk cId="1896836970" sldId="579"/>
        </pc:sldMkLst>
      </pc:sldChg>
    </pc:docChg>
  </pc:docChgLst>
  <pc:docChgLst>
    <pc:chgData name="Jules DONZELOT" userId="9d4c8387-7696-4e10-ac78-53f383209d59" providerId="ADAL" clId="{44FF29E6-9B06-4D1A-88A4-FA418756D3EC}"/>
    <pc:docChg chg="custSel modSld">
      <pc:chgData name="Jules DONZELOT" userId="9d4c8387-7696-4e10-ac78-53f383209d59" providerId="ADAL" clId="{44FF29E6-9B06-4D1A-88A4-FA418756D3EC}" dt="2025-10-01T14:38:36.823" v="66" actId="20577"/>
      <pc:docMkLst>
        <pc:docMk/>
      </pc:docMkLst>
      <pc:sldChg chg="modSp mod">
        <pc:chgData name="Jules DONZELOT" userId="9d4c8387-7696-4e10-ac78-53f383209d59" providerId="ADAL" clId="{44FF29E6-9B06-4D1A-88A4-FA418756D3EC}" dt="2025-10-01T14:38:36.823" v="66" actId="20577"/>
        <pc:sldMkLst>
          <pc:docMk/>
          <pc:sldMk cId="1047089111" sldId="549"/>
        </pc:sldMkLst>
        <pc:spChg chg="mod">
          <ac:chgData name="Jules DONZELOT" userId="9d4c8387-7696-4e10-ac78-53f383209d59" providerId="ADAL" clId="{44FF29E6-9B06-4D1A-88A4-FA418756D3EC}" dt="2025-10-01T14:38:14.257" v="16" actId="20577"/>
          <ac:spMkLst>
            <pc:docMk/>
            <pc:sldMk cId="1047089111" sldId="549"/>
            <ac:spMk id="2" creationId="{39CBB59B-DF41-6AF0-B5B6-4D6BCE6BEFAC}"/>
          </ac:spMkLst>
        </pc:spChg>
        <pc:spChg chg="mod">
          <ac:chgData name="Jules DONZELOT" userId="9d4c8387-7696-4e10-ac78-53f383209d59" providerId="ADAL" clId="{44FF29E6-9B06-4D1A-88A4-FA418756D3EC}" dt="2025-10-01T14:38:36.823" v="66" actId="20577"/>
          <ac:spMkLst>
            <pc:docMk/>
            <pc:sldMk cId="1047089111" sldId="549"/>
            <ac:spMk id="3" creationId="{20F4FE25-D1C7-99F8-7DA0-195BA5CCFEA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fr-FR" sz="2000">
                <a:solidFill>
                  <a:srgbClr val="002060"/>
                </a:solidFill>
              </a:rPr>
              <a:t>Profil-type des élèves (indicateur composite)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888888888888892E-2"/>
          <c:y val="0.17634259259259263"/>
          <c:w val="0.60854615048118987"/>
          <c:h val="0.77736111111111106"/>
        </c:manualLayout>
      </c:layout>
      <c:pie3DChart>
        <c:varyColors val="1"/>
        <c:ser>
          <c:idx val="0"/>
          <c:order val="0"/>
          <c:tx>
            <c:strRef>
              <c:f>Feuil1!$C$2</c:f>
              <c:strCache>
                <c:ptCount val="1"/>
                <c:pt idx="0">
                  <c:v>Part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32B-4767-9A0B-A963A46F5E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32B-4767-9A0B-A963A46F5E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32B-4767-9A0B-A963A46F5E4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Feuil1!$B$3:$B$5</c:f>
              <c:strCache>
                <c:ptCount val="3"/>
                <c:pt idx="0">
                  <c:v>Curieux sans cap clair</c:v>
                </c:pt>
                <c:pt idx="1">
                  <c:v>Désorienté</c:v>
                </c:pt>
                <c:pt idx="2">
                  <c:v>Sécurisé</c:v>
                </c:pt>
              </c:strCache>
            </c:strRef>
          </c:cat>
          <c:val>
            <c:numRef>
              <c:f>Feuil1!$C$3:$C$5</c:f>
              <c:numCache>
                <c:formatCode>0%</c:formatCode>
                <c:ptCount val="3"/>
                <c:pt idx="0">
                  <c:v>0.46</c:v>
                </c:pt>
                <c:pt idx="1">
                  <c:v>0.2</c:v>
                </c:pt>
                <c:pt idx="2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2B-4767-9A0B-A963A46F5E4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521281714785646"/>
          <c:y val="0.29633056284631093"/>
          <c:w val="0.23867607174103236"/>
          <c:h val="0.5049777631962670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C18F7-22F3-43D4-AE71-DF28DF8D7D02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5BC58-6775-4C90-B195-B47E13B68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94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7F0FA-F03E-5E2A-293D-6920F3C4A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215E1D-472D-8CC2-FE8D-D1CD90D04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53F79D-034C-D72D-DF5A-90912496E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85A53A-F6FA-03CE-12C2-AEE3F20FA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C3B289-14E6-81E5-4D13-1CC07392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56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F19B7-72C3-0B3E-2CE8-41D3F594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9B67C1-0F65-7F19-D9F7-14F271390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16DB28-B2A0-CC4A-D1BB-9C419822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601761-A0BB-71C1-2FFF-60DAB3FF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803ED9-5E5C-EFEE-0437-32F86559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04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E3635A0-2530-F7FA-0647-8CFA3BD99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7DDE5B-E502-FDBA-C336-BC4535C4E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321339-94C1-700A-42C5-EC35DADA2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A3BE22-1950-0964-3C73-88DB56B94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0D0195-EA2A-E3F9-F1E1-19AAC2AB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36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habits, personne, Visage humain, sourire&#10;&#10;Description générée automatiquement">
            <a:extLst>
              <a:ext uri="{FF2B5EF4-FFF2-40B4-BE49-F238E27FC236}">
                <a16:creationId xmlns:a16="http://schemas.microsoft.com/office/drawing/2014/main" id="{FDB34314-500B-CCAB-E71F-C1E646390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72" t="1908" r="2452" b="170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F0278C7A-FC58-8A9E-6BA2-34013E64829E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F7116A-F071-68B8-29E1-EB0271C9CC01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" y="2286000"/>
            <a:ext cx="2073781" cy="11430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A73D1C-98D7-DA0B-6230-CBD12BD896F8}"/>
              </a:ext>
            </a:extLst>
          </p:cNvPr>
          <p:cNvSpPr txBox="1"/>
          <p:nvPr userDrawn="1"/>
        </p:nvSpPr>
        <p:spPr>
          <a:xfrm>
            <a:off x="9717792" y="6446439"/>
            <a:ext cx="2317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© Présentation </a:t>
            </a:r>
            <a:r>
              <a:rPr lang="fr-FR" sz="1200" i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JobIRL</a:t>
            </a:r>
            <a:endParaRPr lang="fr-FR" sz="1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D74B7C8-2368-CC66-E385-697D349E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88" y="1333725"/>
            <a:ext cx="10515600" cy="861125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828614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Visage humain, sourire, habits&#10;&#10;Description générée automatiquement">
            <a:extLst>
              <a:ext uri="{FF2B5EF4-FFF2-40B4-BE49-F238E27FC236}">
                <a16:creationId xmlns:a16="http://schemas.microsoft.com/office/drawing/2014/main" id="{7BD9BAF9-1E5F-2141-F205-03B5602A0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84E425DF-A6B7-E0C9-0B16-9E1327AA44A0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D38086-7C45-56FE-33A6-9D06D5A7E1EE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31" y="506895"/>
            <a:ext cx="2073781" cy="11430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78F42A7F-845C-75E7-2414-5D53398CB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31" y="1940012"/>
            <a:ext cx="5495999" cy="861125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333403-14D1-024A-98E6-34369FC45AB1}"/>
              </a:ext>
            </a:extLst>
          </p:cNvPr>
          <p:cNvSpPr txBox="1"/>
          <p:nvPr userDrawn="1"/>
        </p:nvSpPr>
        <p:spPr>
          <a:xfrm>
            <a:off x="9717792" y="6446439"/>
            <a:ext cx="2317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© Présentation </a:t>
            </a:r>
            <a:r>
              <a:rPr lang="fr-FR" sz="1200" i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JobIRL</a:t>
            </a:r>
            <a:endParaRPr lang="fr-FR" sz="1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81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3F7FE779-C13F-B4D6-FB5F-1DC058355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9" t="2772" r="1289" b="1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06ABBBEE-0CA2-690A-992D-A2E3B07B5B40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F9AEBC6-4357-23CA-550B-E24230FF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31" y="1726227"/>
            <a:ext cx="5277339" cy="1871738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474572-CF27-6DAA-3D54-29F73A359F7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31" y="506895"/>
            <a:ext cx="2073781" cy="11430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9CF0F19-DFAE-34E3-1906-B736941D2FE9}"/>
              </a:ext>
            </a:extLst>
          </p:cNvPr>
          <p:cNvSpPr txBox="1"/>
          <p:nvPr userDrawn="1"/>
        </p:nvSpPr>
        <p:spPr>
          <a:xfrm>
            <a:off x="9717792" y="6446439"/>
            <a:ext cx="2317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© Présentation </a:t>
            </a:r>
            <a:r>
              <a:rPr lang="fr-FR" sz="1200" i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JobIRL</a:t>
            </a:r>
            <a:endParaRPr lang="fr-FR" sz="1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55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personne, ciel, Visage humain&#10;&#10;Description générée automatiquement">
            <a:extLst>
              <a:ext uri="{FF2B5EF4-FFF2-40B4-BE49-F238E27FC236}">
                <a16:creationId xmlns:a16="http://schemas.microsoft.com/office/drawing/2014/main" id="{9E0BD2A6-33D9-5A44-8882-947F6FE6D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22" t="7468"/>
          <a:stretch/>
        </p:blipFill>
        <p:spPr>
          <a:xfrm>
            <a:off x="0" y="0"/>
            <a:ext cx="12198109" cy="6858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FA92BE2-DA85-2326-4833-54CC0487976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FE2019-5204-934D-0631-3611919929F3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560" y="620083"/>
            <a:ext cx="2073781" cy="11430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BC8F028-859C-4163-4E41-724262274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35" y="1951926"/>
            <a:ext cx="4154895" cy="1797102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A9279B-DB57-B1FC-399B-681FEE2922D4}"/>
              </a:ext>
            </a:extLst>
          </p:cNvPr>
          <p:cNvSpPr txBox="1"/>
          <p:nvPr userDrawn="1"/>
        </p:nvSpPr>
        <p:spPr>
          <a:xfrm>
            <a:off x="9717792" y="6446439"/>
            <a:ext cx="2317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© Présentation </a:t>
            </a:r>
            <a:r>
              <a:rPr lang="fr-FR" sz="1200" i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JobIRL</a:t>
            </a:r>
            <a:endParaRPr lang="fr-FR" sz="1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6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iel, personne, Visage humain, habits&#10;&#10;Description générée automatiquement">
            <a:extLst>
              <a:ext uri="{FF2B5EF4-FFF2-40B4-BE49-F238E27FC236}">
                <a16:creationId xmlns:a16="http://schemas.microsoft.com/office/drawing/2014/main" id="{7A0ED9C6-36CC-FB09-806F-0AD42BBCB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70FA7D6B-1ABB-203D-4C16-C2CF36E17ED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17F96C-BFFB-9C09-8C4E-F0BDDA55DB8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29" y="1641838"/>
            <a:ext cx="2073781" cy="11430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1F6487E-F8ED-6721-F750-341856522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584" y="2784838"/>
            <a:ext cx="5897216" cy="2313936"/>
          </a:xfrm>
        </p:spPr>
        <p:txBody>
          <a:bodyPr>
            <a:normAutofit/>
          </a:bodyPr>
          <a:lstStyle>
            <a:lvl1pPr algn="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B71E170-22EA-162F-6878-90168FC0EE5A}"/>
              </a:ext>
            </a:extLst>
          </p:cNvPr>
          <p:cNvSpPr txBox="1"/>
          <p:nvPr userDrawn="1"/>
        </p:nvSpPr>
        <p:spPr>
          <a:xfrm>
            <a:off x="9717792" y="6446439"/>
            <a:ext cx="2317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© Présentation </a:t>
            </a:r>
            <a:r>
              <a:rPr lang="fr-FR" sz="1200" i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JobIRL</a:t>
            </a:r>
            <a:endParaRPr lang="fr-FR" sz="1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2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Visage humain, personne, sourire, capture d’écran&#10;&#10;Description générée automatiquement">
            <a:extLst>
              <a:ext uri="{FF2B5EF4-FFF2-40B4-BE49-F238E27FC236}">
                <a16:creationId xmlns:a16="http://schemas.microsoft.com/office/drawing/2014/main" id="{00169C45-A6C4-1571-CCEC-F9F47F4A4E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C01B33-A6F0-D4DA-655B-9D6BF515D5C9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A1C8701-2ED5-D374-0943-C26A2CA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7488"/>
            <a:ext cx="10515600" cy="86112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AC7CD9E-FDF0-83D3-299E-C1253DBF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9988"/>
            <a:ext cx="10515600" cy="20568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C7EF3D-DDB6-161A-36E3-E57B7DBE9F26}"/>
              </a:ext>
            </a:extLst>
          </p:cNvPr>
          <p:cNvSpPr txBox="1"/>
          <p:nvPr userDrawn="1"/>
        </p:nvSpPr>
        <p:spPr>
          <a:xfrm>
            <a:off x="9717792" y="6446439"/>
            <a:ext cx="2317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© Présentation </a:t>
            </a:r>
            <a:r>
              <a:rPr lang="fr-FR" sz="1200" i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JobIRL</a:t>
            </a:r>
            <a:endParaRPr lang="fr-FR" sz="1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286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Visage humain, personne, ordinateur portable, ordinateur&#10;&#10;Description générée automatiquement">
            <a:extLst>
              <a:ext uri="{FF2B5EF4-FFF2-40B4-BE49-F238E27FC236}">
                <a16:creationId xmlns:a16="http://schemas.microsoft.com/office/drawing/2014/main" id="{301295DA-F6F5-E1FD-5B5A-02BD45336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BA8C9A-FE62-CF19-EADA-31F7E47C0FA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3F29D30-9DFF-7F11-BE60-82E5C63CD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7488"/>
            <a:ext cx="10515600" cy="86112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C4B66E1-9EB5-E23E-3EB6-AE83528D8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9988"/>
            <a:ext cx="10515600" cy="20568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52EAAAD-BC46-4055-A5A7-BAEF28966029}"/>
              </a:ext>
            </a:extLst>
          </p:cNvPr>
          <p:cNvSpPr txBox="1"/>
          <p:nvPr userDrawn="1"/>
        </p:nvSpPr>
        <p:spPr>
          <a:xfrm>
            <a:off x="9717792" y="6446439"/>
            <a:ext cx="2317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© Présentation </a:t>
            </a:r>
            <a:r>
              <a:rPr lang="fr-FR" sz="1200" i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JobIRL</a:t>
            </a:r>
            <a:endParaRPr lang="fr-FR" sz="1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65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Visage humain, homme, personne, habits&#10;&#10;Description générée automatiquement">
            <a:extLst>
              <a:ext uri="{FF2B5EF4-FFF2-40B4-BE49-F238E27FC236}">
                <a16:creationId xmlns:a16="http://schemas.microsoft.com/office/drawing/2014/main" id="{896BA6AF-AACB-943B-B616-AFA227ED9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BA8C9A-FE62-CF19-EADA-31F7E47C0FA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BA358AE-3A2E-2A20-34AE-EF758309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7488"/>
            <a:ext cx="10515600" cy="86112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0B0B4AB-11C2-FCD1-A005-1D29E778A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9988"/>
            <a:ext cx="10515600" cy="20568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BD9649-9FD5-CE38-1989-ACF639583D7E}"/>
              </a:ext>
            </a:extLst>
          </p:cNvPr>
          <p:cNvSpPr txBox="1"/>
          <p:nvPr userDrawn="1"/>
        </p:nvSpPr>
        <p:spPr>
          <a:xfrm>
            <a:off x="9717792" y="6446439"/>
            <a:ext cx="2317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© Présentation </a:t>
            </a:r>
            <a:r>
              <a:rPr lang="fr-FR" sz="1200" i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JobIRL</a:t>
            </a:r>
            <a:endParaRPr lang="fr-FR" sz="1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6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DF2F2-62E3-CC8C-BC34-4CC013F3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8AFBC7-C5D9-C7B3-8C3C-7DA75678A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6E362-7886-6B2D-0024-E9FB037D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DD1F32-ACBF-262B-E4BA-9FB14266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C691CC-7A0B-245D-3B69-0FE1D581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00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intérieur, personne, ordinateur portable, mur&#10;&#10;Description générée automatiquement">
            <a:extLst>
              <a:ext uri="{FF2B5EF4-FFF2-40B4-BE49-F238E27FC236}">
                <a16:creationId xmlns:a16="http://schemas.microsoft.com/office/drawing/2014/main" id="{43FC792B-BABE-1016-DE07-701968A15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505FB7-F257-ECDE-8774-B5AA54CF6D5A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0ED786-8F34-CFDE-5D4F-313C2675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7488"/>
            <a:ext cx="10515600" cy="86112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234E53E-EE50-0525-DC4B-106501044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9988"/>
            <a:ext cx="10515600" cy="20568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68A514-B7D7-1D1C-63BD-3D19C1084736}"/>
              </a:ext>
            </a:extLst>
          </p:cNvPr>
          <p:cNvSpPr txBox="1"/>
          <p:nvPr userDrawn="1"/>
        </p:nvSpPr>
        <p:spPr>
          <a:xfrm>
            <a:off x="9717792" y="6446439"/>
            <a:ext cx="2317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© Présentation </a:t>
            </a:r>
            <a:r>
              <a:rPr lang="fr-FR" sz="1200" i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JobIRL</a:t>
            </a:r>
            <a:endParaRPr lang="fr-FR" sz="12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49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B246B4-E175-A879-B5E3-7B8E390FFE8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FBCE49F-11BC-0739-267D-E3276ECE01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Texte + carte ou élément visuel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74EA8C5-2420-C5F0-0FFD-686AF1CD9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444"/>
            <a:ext cx="5033211" cy="47979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0633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B5560552-0E6A-A022-058C-E3E0FAB6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6F70CA-FD98-7EEA-9808-1A344FD92215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12D75D-1F52-4C13-F4B2-65A6095D5380}"/>
              </a:ext>
            </a:extLst>
          </p:cNvPr>
          <p:cNvSpPr txBox="1"/>
          <p:nvPr userDrawn="1"/>
        </p:nvSpPr>
        <p:spPr>
          <a:xfrm>
            <a:off x="549079" y="6106098"/>
            <a:ext cx="4121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0" i="0">
                <a:solidFill>
                  <a:srgbClr val="1B2888"/>
                </a:solidFill>
                <a:effectLst/>
                <a:latin typeface="Montserrat Light" panose="00000400000000000000" pitchFamily="2" charset="0"/>
              </a:rPr>
              <a:t>© JobIRL 2024</a:t>
            </a:r>
            <a:endParaRPr lang="fr-FR" sz="1200">
              <a:solidFill>
                <a:srgbClr val="1B2888"/>
              </a:solidFill>
              <a:effectLst/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38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2EA56F9-6BBD-BF83-020C-040BDAFB605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168FADFE-FD76-A8F4-4386-C61E61B2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Points clés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AE059E0C-077D-C631-8E41-29A0D9FE5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444"/>
            <a:ext cx="5033211" cy="153986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8A0CE65-8233-295F-EEDD-9FFBB2289F6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79394" y="3186414"/>
            <a:ext cx="5033211" cy="153986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5F5D1A1-90EC-4CB9-8938-95F9729F04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45965" y="4947990"/>
            <a:ext cx="5033211" cy="153986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31887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AEDAC92-BF4D-1C34-02A5-90CCEB7C1D81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386A2B7-01F4-0119-FC68-F8E153A9F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141"/>
            <a:ext cx="6268453" cy="1346364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Chiffres clés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D0BE6BB-5C75-9E73-C537-D726AA821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8070"/>
            <a:ext cx="5033211" cy="43612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52341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23A08E-F65B-3D04-E21D-793225F4FCF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CC5B4E78-EE15-1941-3CA6-0118C4138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141"/>
            <a:ext cx="9633286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901202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11444"/>
            <a:ext cx="10515600" cy="47979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D1A496-4C16-AC25-0B53-6D26FD862DD8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074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305DF6-5E52-19F2-3CFF-0414C0E3F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444"/>
            <a:ext cx="3365310" cy="47979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17DF5AD-5F93-4C62-D867-633F3ED46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C08B99-B626-4F35-9758-57E84244014C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644A9A1-56E2-C3B0-E41F-5F136A6F32F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3345" y="1511444"/>
            <a:ext cx="3365310" cy="47979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50711C6-949D-DEC1-C3CC-55406D09E44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988492" y="1511444"/>
            <a:ext cx="3365310" cy="47979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98960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habits, Visage humain, intérieur&#10;&#10;Description générée automatiquement">
            <a:extLst>
              <a:ext uri="{FF2B5EF4-FFF2-40B4-BE49-F238E27FC236}">
                <a16:creationId xmlns:a16="http://schemas.microsoft.com/office/drawing/2014/main" id="{26184B84-E8C5-BA99-E9E1-6D22FA96C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119" t="12500" b="12500"/>
          <a:stretch/>
        </p:blipFill>
        <p:spPr>
          <a:xfrm>
            <a:off x="-1" y="0"/>
            <a:ext cx="4198961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40239" y="1775860"/>
            <a:ext cx="6687684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6AB4B3-1E34-066B-8FE1-627B157DC2EE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DFFA998-0ABE-E54F-3084-5B5E30B9E6D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40239" y="3258358"/>
            <a:ext cx="6687684" cy="25146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44580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intérieur, habits, Visage humain&#10;&#10;Description générée automatiquement">
            <a:extLst>
              <a:ext uri="{FF2B5EF4-FFF2-40B4-BE49-F238E27FC236}">
                <a16:creationId xmlns:a16="http://schemas.microsoft.com/office/drawing/2014/main" id="{3EA095E0-1DC7-CCF7-4BBC-E4BA3F50C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522" t="1548" b="1548"/>
          <a:stretch/>
        </p:blipFill>
        <p:spPr>
          <a:xfrm>
            <a:off x="0" y="0"/>
            <a:ext cx="4185692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6AB4B3-1E34-066B-8FE1-627B157DC2EE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61B34CD-0597-6DF5-8B25-7210082F7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39" y="1775860"/>
            <a:ext cx="6687684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E8CB25C-0FE6-D908-E50A-D65C1B86859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40239" y="3258358"/>
            <a:ext cx="6687684" cy="25146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1202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17DA1C-5B28-621F-33B3-A78505FB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A2D829-39E9-FF49-919F-0C2BAFA9F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FC22BA-D073-175B-4F45-27AD1FDA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E02A30-E09C-0F97-8290-E485C4FA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2529D5-0166-E3A0-77DB-22BC9C00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678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56AB4B3-1E34-066B-8FE1-627B157DC2E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61B34CD-0597-6DF5-8B25-7210082F7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39" y="1775860"/>
            <a:ext cx="6687684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E8CB25C-0FE6-D908-E50A-D65C1B86859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40239" y="3258358"/>
            <a:ext cx="6687684" cy="25146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3" name="Image 2" descr="Une image contenant personne, Visage humain, sourire, habits&#10;&#10;Description générée automatiquement">
            <a:extLst>
              <a:ext uri="{FF2B5EF4-FFF2-40B4-BE49-F238E27FC236}">
                <a16:creationId xmlns:a16="http://schemas.microsoft.com/office/drawing/2014/main" id="{B02D93C7-A705-1946-188C-9A5E6AE7B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61" r="3696"/>
          <a:stretch/>
        </p:blipFill>
        <p:spPr>
          <a:xfrm>
            <a:off x="0" y="0"/>
            <a:ext cx="425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60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56AB4B3-1E34-066B-8FE1-627B157DC2E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61B34CD-0597-6DF5-8B25-7210082F7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39" y="1775860"/>
            <a:ext cx="6687684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E8CB25C-0FE6-D908-E50A-D65C1B86859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40239" y="3258358"/>
            <a:ext cx="6687684" cy="25146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4" name="Image 3" descr="Une image contenant personne, Visage humain, habits, sourire&#10;&#10;Description générée automatiquement">
            <a:extLst>
              <a:ext uri="{FF2B5EF4-FFF2-40B4-BE49-F238E27FC236}">
                <a16:creationId xmlns:a16="http://schemas.microsoft.com/office/drawing/2014/main" id="{F719E619-A4E9-B885-C03B-082143869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78" r="2826"/>
          <a:stretch/>
        </p:blipFill>
        <p:spPr>
          <a:xfrm>
            <a:off x="0" y="0"/>
            <a:ext cx="4283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6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chaussures, habits, arbre&#10;&#10;Description générée automatiquement">
            <a:extLst>
              <a:ext uri="{FF2B5EF4-FFF2-40B4-BE49-F238E27FC236}">
                <a16:creationId xmlns:a16="http://schemas.microsoft.com/office/drawing/2014/main" id="{CEE7AAB2-BC7E-3A10-87D7-C292C5C4F5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9225" y="-3326"/>
            <a:ext cx="4412775" cy="687503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BB787C2-AC80-2BE2-86F2-181BFB90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2" y="1946502"/>
            <a:ext cx="6687684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71F1194-08E3-5B8A-D562-ED9A1180A08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0502" y="3429000"/>
            <a:ext cx="6687684" cy="25146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8E2383-16FB-5307-6538-A54DB87C3E4E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" y="97735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299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C3D0B8-4D39-732F-8E0D-99909F0CA641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" y="97735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BB787C2-AC80-2BE2-86F2-181BFB90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2" y="1946502"/>
            <a:ext cx="6687684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71F1194-08E3-5B8A-D562-ED9A1180A08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0502" y="3429000"/>
            <a:ext cx="6687684" cy="25146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3" name="Image 2" descr="Une image contenant personne, habits, intérieur, Visage humain&#10;&#10;Description générée automatiquement">
            <a:extLst>
              <a:ext uri="{FF2B5EF4-FFF2-40B4-BE49-F238E27FC236}">
                <a16:creationId xmlns:a16="http://schemas.microsoft.com/office/drawing/2014/main" id="{CAB398D5-BC45-B2DE-5718-F6E5A1DC8D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4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C3D0B8-4D39-732F-8E0D-99909F0CA641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" y="97735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BB787C2-AC80-2BE2-86F2-181BFB90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2" y="1946502"/>
            <a:ext cx="6687684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71F1194-08E3-5B8A-D562-ED9A1180A08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0502" y="3429000"/>
            <a:ext cx="6687684" cy="25146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4" name="Image 3" descr="Une image contenant personne, habits, Visage humain, homme&#10;&#10;Description générée automatiquement">
            <a:extLst>
              <a:ext uri="{FF2B5EF4-FFF2-40B4-BE49-F238E27FC236}">
                <a16:creationId xmlns:a16="http://schemas.microsoft.com/office/drawing/2014/main" id="{371A2D2D-9D85-E619-2A9E-C4458F47B9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50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C3D0B8-4D39-732F-8E0D-99909F0CA641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" y="97735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BB787C2-AC80-2BE2-86F2-181BFB90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2" y="1946502"/>
            <a:ext cx="6687684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71F1194-08E3-5B8A-D562-ED9A1180A08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0502" y="3429000"/>
            <a:ext cx="6687684" cy="25146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 descr="Une image contenant personne, habits, Visage humain, intérieur&#10;&#10;Description générée automatiquement">
            <a:extLst>
              <a:ext uri="{FF2B5EF4-FFF2-40B4-BE49-F238E27FC236}">
                <a16:creationId xmlns:a16="http://schemas.microsoft.com/office/drawing/2014/main" id="{0255522D-8270-999B-045D-F2A508772C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96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60C0CE-A7FB-016A-7C33-D8E3FE1EE12F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C17E66-E676-B6A9-14B6-2086532EBE03}"/>
              </a:ext>
            </a:extLst>
          </p:cNvPr>
          <p:cNvSpPr/>
          <p:nvPr userDrawn="1"/>
        </p:nvSpPr>
        <p:spPr>
          <a:xfrm>
            <a:off x="-2" y="4244008"/>
            <a:ext cx="12192001" cy="2613991"/>
          </a:xfrm>
          <a:prstGeom prst="rect">
            <a:avLst/>
          </a:prstGeom>
          <a:solidFill>
            <a:srgbClr val="DDF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6C75A0-A8CA-6247-1458-3D3200228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1444"/>
            <a:ext cx="10515600" cy="24537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C2FFB74-061D-8D6B-C62E-134BE719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8813DF9-F8FF-FB13-DD06-EEB033E4DD3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4532712"/>
            <a:ext cx="10515600" cy="18482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5291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100C32-EAC7-E672-D06B-C68AF4EDAF7C}"/>
              </a:ext>
            </a:extLst>
          </p:cNvPr>
          <p:cNvSpPr/>
          <p:nvPr userDrawn="1"/>
        </p:nvSpPr>
        <p:spPr>
          <a:xfrm>
            <a:off x="-2" y="0"/>
            <a:ext cx="12192001" cy="2613991"/>
          </a:xfrm>
          <a:prstGeom prst="rect">
            <a:avLst/>
          </a:prstGeom>
          <a:solidFill>
            <a:srgbClr val="DDF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11445"/>
            <a:ext cx="10515600" cy="8611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7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8ACCC2-3CEB-8182-0031-881FECE3214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B2879CC-0C9A-130F-28D8-61B51BB491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984132"/>
            <a:ext cx="10515600" cy="33967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615452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60C0CE-A7FB-016A-7C33-D8E3FE1EE12F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C17E66-E676-B6A9-14B6-2086532EBE03}"/>
              </a:ext>
            </a:extLst>
          </p:cNvPr>
          <p:cNvSpPr/>
          <p:nvPr userDrawn="1"/>
        </p:nvSpPr>
        <p:spPr>
          <a:xfrm>
            <a:off x="-2" y="3428999"/>
            <a:ext cx="12192001" cy="3429001"/>
          </a:xfrm>
          <a:prstGeom prst="rect">
            <a:avLst/>
          </a:prstGeom>
          <a:solidFill>
            <a:srgbClr val="DDF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6C75A0-A8CA-6247-1458-3D3200228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1444"/>
            <a:ext cx="10515600" cy="47979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C2FFB74-061D-8D6B-C62E-134BE719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994208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B7EFC0-DF70-E647-EB88-5CAF9AF7FEE6}"/>
              </a:ext>
            </a:extLst>
          </p:cNvPr>
          <p:cNvSpPr/>
          <p:nvPr userDrawn="1"/>
        </p:nvSpPr>
        <p:spPr>
          <a:xfrm>
            <a:off x="-1" y="3428999"/>
            <a:ext cx="12192001" cy="3429001"/>
          </a:xfrm>
          <a:prstGeom prst="rect">
            <a:avLst/>
          </a:prstGeom>
          <a:solidFill>
            <a:srgbClr val="DDF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11444"/>
            <a:ext cx="10515600" cy="47979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5C1117-0904-D077-848D-3C6B361BAA8F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55A295-0F46-82DA-930B-E29596F09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555492-07DD-4C46-32AE-336E81F7B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219F32-12CF-235C-D362-A96AF0F50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197047-406F-BC2B-FBDE-874AB01C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18AED9-CE58-4B06-B70B-9A6E0F647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6A6D55-1A14-F690-CEC0-11CF97B7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620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B7EFC0-DF70-E647-EB88-5CAF9AF7FEE6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DDF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11444"/>
            <a:ext cx="10515600" cy="47979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7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8ACCC2-3CEB-8182-0031-881FECE3214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0278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A46FED-5B4B-8113-0EAA-01B076935E32}"/>
              </a:ext>
            </a:extLst>
          </p:cNvPr>
          <p:cNvSpPr/>
          <p:nvPr userDrawn="1"/>
        </p:nvSpPr>
        <p:spPr>
          <a:xfrm rot="16200000">
            <a:off x="6387546" y="1053549"/>
            <a:ext cx="6858002" cy="4750904"/>
          </a:xfrm>
          <a:prstGeom prst="rect">
            <a:avLst/>
          </a:prstGeom>
          <a:solidFill>
            <a:srgbClr val="DDF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782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5C1117-0904-D077-848D-3C6B361BAA8F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3A77D38-B0FF-DDF9-EB16-F83B82AE575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742567" y="1601407"/>
            <a:ext cx="4075043" cy="476560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CE2B5A84-DF48-A70C-DE0F-FE6163D90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480" y="1601407"/>
            <a:ext cx="6440557" cy="476560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18643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B7EFC0-DF70-E647-EB88-5CAF9AF7FEE6}"/>
              </a:ext>
            </a:extLst>
          </p:cNvPr>
          <p:cNvSpPr/>
          <p:nvPr userDrawn="1"/>
        </p:nvSpPr>
        <p:spPr>
          <a:xfrm rot="16200000">
            <a:off x="-1053545" y="1053545"/>
            <a:ext cx="6858002" cy="4750904"/>
          </a:xfrm>
          <a:prstGeom prst="rect">
            <a:avLst/>
          </a:prstGeom>
          <a:solidFill>
            <a:srgbClr val="DDF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7321" y="370139"/>
            <a:ext cx="9929191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5C1117-0904-D077-848D-3C6B361BAA8F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C2C3F6A-AC21-64CF-E5E5-78E777E9B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322" y="1601407"/>
            <a:ext cx="4075043" cy="476560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7EDDE01B-BF2D-B551-7550-47F73D5C9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8772" y="1601407"/>
            <a:ext cx="6440557" cy="476560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18764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13">
            <a:extLst>
              <a:ext uri="{FF2B5EF4-FFF2-40B4-BE49-F238E27FC236}">
                <a16:creationId xmlns:a16="http://schemas.microsoft.com/office/drawing/2014/main" id="{B4870E5B-EAAA-5BD6-75AE-DB1203B0C31C}"/>
              </a:ext>
            </a:extLst>
          </p:cNvPr>
          <p:cNvSpPr/>
          <p:nvPr userDrawn="1"/>
        </p:nvSpPr>
        <p:spPr>
          <a:xfrm>
            <a:off x="864077" y="1511444"/>
            <a:ext cx="5732486" cy="43718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98000" sy="9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46FC9EB-2677-34CD-B533-3B8BA1B669F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45502" y="1511444"/>
            <a:ext cx="4182421" cy="43718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0E4C09A-DA44-BBCF-171C-70BDF2F7C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16D971-66A3-94D0-2B40-B7E53C06F29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522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CC97B1-4D2B-FD27-726C-EA338236BE5E}"/>
              </a:ext>
            </a:extLst>
          </p:cNvPr>
          <p:cNvSpPr>
            <a:spLocks/>
          </p:cNvSpPr>
          <p:nvPr userDrawn="1"/>
        </p:nvSpPr>
        <p:spPr>
          <a:xfrm>
            <a:off x="0" y="2498186"/>
            <a:ext cx="12192000" cy="4359814"/>
          </a:xfrm>
          <a:prstGeom prst="rect">
            <a:avLst/>
          </a:prstGeom>
          <a:solidFill>
            <a:srgbClr val="DDF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439387E9-5934-E010-BD10-384562923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00" y="1928311"/>
            <a:ext cx="9243800" cy="1254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327B4A7-6CE3-6A46-EB89-AC19E7D6257D}"/>
              </a:ext>
            </a:extLst>
          </p:cNvPr>
          <p:cNvCxnSpPr>
            <a:cxnSpLocks/>
          </p:cNvCxnSpPr>
          <p:nvPr userDrawn="1"/>
        </p:nvCxnSpPr>
        <p:spPr>
          <a:xfrm flipV="1">
            <a:off x="5204971" y="2330232"/>
            <a:ext cx="0" cy="1340068"/>
          </a:xfrm>
          <a:prstGeom prst="line">
            <a:avLst/>
          </a:prstGeom>
          <a:ln w="28575">
            <a:solidFill>
              <a:srgbClr val="241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9E572F1-8EAA-4759-2594-3D0B35E33F19}"/>
              </a:ext>
            </a:extLst>
          </p:cNvPr>
          <p:cNvCxnSpPr>
            <a:cxnSpLocks/>
          </p:cNvCxnSpPr>
          <p:nvPr userDrawn="1"/>
        </p:nvCxnSpPr>
        <p:spPr>
          <a:xfrm flipV="1">
            <a:off x="7649155" y="2348046"/>
            <a:ext cx="0" cy="1257891"/>
          </a:xfrm>
          <a:prstGeom prst="line">
            <a:avLst/>
          </a:prstGeom>
          <a:ln w="28575">
            <a:solidFill>
              <a:srgbClr val="241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37324F3-E4F6-2D57-1434-F97AAC1BB15C}"/>
              </a:ext>
            </a:extLst>
          </p:cNvPr>
          <p:cNvCxnSpPr>
            <a:cxnSpLocks/>
          </p:cNvCxnSpPr>
          <p:nvPr userDrawn="1"/>
        </p:nvCxnSpPr>
        <p:spPr>
          <a:xfrm>
            <a:off x="7639682" y="3595356"/>
            <a:ext cx="1733160" cy="0"/>
          </a:xfrm>
          <a:prstGeom prst="line">
            <a:avLst/>
          </a:prstGeom>
          <a:ln w="28575">
            <a:solidFill>
              <a:srgbClr val="241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15C4A06-7BA1-6B3D-2411-20E503155B42}"/>
              </a:ext>
            </a:extLst>
          </p:cNvPr>
          <p:cNvCxnSpPr>
            <a:cxnSpLocks/>
          </p:cNvCxnSpPr>
          <p:nvPr userDrawn="1"/>
        </p:nvCxnSpPr>
        <p:spPr>
          <a:xfrm flipV="1">
            <a:off x="6506046" y="2348046"/>
            <a:ext cx="0" cy="2630354"/>
          </a:xfrm>
          <a:prstGeom prst="line">
            <a:avLst/>
          </a:prstGeom>
          <a:ln w="28575">
            <a:solidFill>
              <a:srgbClr val="241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59888B0-4E55-5B68-0E80-458BA489B4BE}"/>
              </a:ext>
            </a:extLst>
          </p:cNvPr>
          <p:cNvCxnSpPr>
            <a:cxnSpLocks/>
          </p:cNvCxnSpPr>
          <p:nvPr userDrawn="1"/>
        </p:nvCxnSpPr>
        <p:spPr>
          <a:xfrm flipV="1">
            <a:off x="4105855" y="2378179"/>
            <a:ext cx="0" cy="1314173"/>
          </a:xfrm>
          <a:prstGeom prst="line">
            <a:avLst/>
          </a:prstGeom>
          <a:ln w="28575">
            <a:solidFill>
              <a:srgbClr val="241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0315BF9-08FC-545E-86D8-54678D0D8FC4}"/>
              </a:ext>
            </a:extLst>
          </p:cNvPr>
          <p:cNvCxnSpPr>
            <a:cxnSpLocks/>
          </p:cNvCxnSpPr>
          <p:nvPr userDrawn="1"/>
        </p:nvCxnSpPr>
        <p:spPr>
          <a:xfrm>
            <a:off x="2715766" y="3687340"/>
            <a:ext cx="1404289" cy="0"/>
          </a:xfrm>
          <a:prstGeom prst="line">
            <a:avLst/>
          </a:prstGeom>
          <a:ln w="28575">
            <a:solidFill>
              <a:srgbClr val="241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38611A4-1B49-0B20-059B-9E419E1920B7}"/>
              </a:ext>
            </a:extLst>
          </p:cNvPr>
          <p:cNvCxnSpPr>
            <a:cxnSpLocks/>
          </p:cNvCxnSpPr>
          <p:nvPr userDrawn="1"/>
        </p:nvCxnSpPr>
        <p:spPr>
          <a:xfrm flipV="1">
            <a:off x="2711647" y="3670620"/>
            <a:ext cx="0" cy="358603"/>
          </a:xfrm>
          <a:prstGeom prst="line">
            <a:avLst/>
          </a:prstGeom>
          <a:ln w="28575">
            <a:solidFill>
              <a:srgbClr val="241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BAC09AD-6984-822C-4F7A-718A7BCC02CD}"/>
              </a:ext>
            </a:extLst>
          </p:cNvPr>
          <p:cNvCxnSpPr>
            <a:cxnSpLocks/>
          </p:cNvCxnSpPr>
          <p:nvPr userDrawn="1"/>
        </p:nvCxnSpPr>
        <p:spPr>
          <a:xfrm flipV="1">
            <a:off x="9381042" y="3582155"/>
            <a:ext cx="0" cy="467829"/>
          </a:xfrm>
          <a:prstGeom prst="line">
            <a:avLst/>
          </a:prstGeom>
          <a:ln w="28575">
            <a:solidFill>
              <a:srgbClr val="241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181EDEA-D87A-6659-FCE0-23517BD97F55}"/>
              </a:ext>
            </a:extLst>
          </p:cNvPr>
          <p:cNvSpPr/>
          <p:nvPr userDrawn="1"/>
        </p:nvSpPr>
        <p:spPr>
          <a:xfrm>
            <a:off x="5134953" y="3605172"/>
            <a:ext cx="130255" cy="130255"/>
          </a:xfrm>
          <a:prstGeom prst="ellipse">
            <a:avLst/>
          </a:prstGeom>
          <a:solidFill>
            <a:srgbClr val="24128B"/>
          </a:solidFill>
          <a:ln>
            <a:solidFill>
              <a:srgbClr val="2412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D8E2693-303C-7D16-6440-541F6D381F17}"/>
              </a:ext>
            </a:extLst>
          </p:cNvPr>
          <p:cNvSpPr/>
          <p:nvPr userDrawn="1"/>
        </p:nvSpPr>
        <p:spPr>
          <a:xfrm>
            <a:off x="6440918" y="4905198"/>
            <a:ext cx="130255" cy="130255"/>
          </a:xfrm>
          <a:prstGeom prst="ellipse">
            <a:avLst/>
          </a:prstGeom>
          <a:solidFill>
            <a:srgbClr val="24128B"/>
          </a:solidFill>
          <a:ln>
            <a:solidFill>
              <a:srgbClr val="2412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1744E40-A05B-8A48-2047-7415E367C5F1}"/>
              </a:ext>
            </a:extLst>
          </p:cNvPr>
          <p:cNvSpPr/>
          <p:nvPr userDrawn="1"/>
        </p:nvSpPr>
        <p:spPr>
          <a:xfrm>
            <a:off x="9318754" y="3998561"/>
            <a:ext cx="130255" cy="130255"/>
          </a:xfrm>
          <a:prstGeom prst="ellipse">
            <a:avLst/>
          </a:prstGeom>
          <a:solidFill>
            <a:srgbClr val="24128B"/>
          </a:solidFill>
          <a:ln>
            <a:solidFill>
              <a:srgbClr val="2412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D841FFE-838D-D610-EA7A-60430491098F}"/>
              </a:ext>
            </a:extLst>
          </p:cNvPr>
          <p:cNvSpPr/>
          <p:nvPr userDrawn="1"/>
        </p:nvSpPr>
        <p:spPr>
          <a:xfrm>
            <a:off x="2646519" y="3965886"/>
            <a:ext cx="130255" cy="130255"/>
          </a:xfrm>
          <a:prstGeom prst="ellipse">
            <a:avLst/>
          </a:prstGeom>
          <a:solidFill>
            <a:srgbClr val="24128B"/>
          </a:solidFill>
          <a:ln>
            <a:solidFill>
              <a:srgbClr val="2412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734E89F-6A95-D948-52C0-EF361B19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98912E3-7890-C6A6-1713-7C8601E26DF2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1C7FC545-384E-8780-8DC4-39CCE0AF7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6793" y="4287907"/>
            <a:ext cx="1338470" cy="1364836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24128B"/>
                </a:solidFill>
              </a:defRPr>
            </a:lvl1pPr>
          </a:lstStyle>
          <a:p>
            <a:endParaRPr lang="fr-FR" b="1"/>
          </a:p>
          <a:p>
            <a:endParaRPr lang="fr-FR"/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312DF9B9-9B77-5CFD-EDFE-11864F2E9CE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30905" y="3837704"/>
            <a:ext cx="1338470" cy="1364836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24128B"/>
                </a:solidFill>
              </a:defRPr>
            </a:lvl1pPr>
          </a:lstStyle>
          <a:p>
            <a:endParaRPr lang="fr-FR" b="1"/>
          </a:p>
          <a:p>
            <a:endParaRPr lang="fr-FR"/>
          </a:p>
        </p:txBody>
      </p:sp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535E6652-638F-4F2B-64EC-8BF604BD795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711807" y="4298565"/>
            <a:ext cx="1338470" cy="1364836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24128B"/>
                </a:solidFill>
              </a:defRPr>
            </a:lvl1pPr>
          </a:lstStyle>
          <a:p>
            <a:endParaRPr lang="fr-FR" b="1"/>
          </a:p>
          <a:p>
            <a:endParaRPr lang="fr-FR"/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C6ADFACF-53BB-3D2B-4A0F-53DE97172C2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836810" y="5202540"/>
            <a:ext cx="1338470" cy="1364836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24128B"/>
                </a:solidFill>
              </a:defRPr>
            </a:lvl1pPr>
          </a:lstStyle>
          <a:p>
            <a:endParaRPr lang="fr-FR" b="1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169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13">
            <a:extLst>
              <a:ext uri="{FF2B5EF4-FFF2-40B4-BE49-F238E27FC236}">
                <a16:creationId xmlns:a16="http://schemas.microsoft.com/office/drawing/2014/main" id="{107E0F66-971F-988B-0AFD-DA48FC53657A}"/>
              </a:ext>
            </a:extLst>
          </p:cNvPr>
          <p:cNvSpPr/>
          <p:nvPr userDrawn="1"/>
        </p:nvSpPr>
        <p:spPr>
          <a:xfrm>
            <a:off x="8553213" y="2677680"/>
            <a:ext cx="1613248" cy="23071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98000" sy="9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à coins arrondis 13">
            <a:extLst>
              <a:ext uri="{FF2B5EF4-FFF2-40B4-BE49-F238E27FC236}">
                <a16:creationId xmlns:a16="http://schemas.microsoft.com/office/drawing/2014/main" id="{C7314A20-25E6-D033-3D57-50FD197A7C97}"/>
              </a:ext>
            </a:extLst>
          </p:cNvPr>
          <p:cNvSpPr/>
          <p:nvPr userDrawn="1"/>
        </p:nvSpPr>
        <p:spPr>
          <a:xfrm>
            <a:off x="6315085" y="2677680"/>
            <a:ext cx="1613248" cy="23071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98000" sy="9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à coins arrondis 13">
            <a:extLst>
              <a:ext uri="{FF2B5EF4-FFF2-40B4-BE49-F238E27FC236}">
                <a16:creationId xmlns:a16="http://schemas.microsoft.com/office/drawing/2014/main" id="{3A8FD4A3-07CD-7F88-314D-313D34802A5D}"/>
              </a:ext>
            </a:extLst>
          </p:cNvPr>
          <p:cNvSpPr/>
          <p:nvPr userDrawn="1"/>
        </p:nvSpPr>
        <p:spPr>
          <a:xfrm>
            <a:off x="4076957" y="2677680"/>
            <a:ext cx="1613248" cy="23071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98000" sy="9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à coins arrondis 13">
            <a:extLst>
              <a:ext uri="{FF2B5EF4-FFF2-40B4-BE49-F238E27FC236}">
                <a16:creationId xmlns:a16="http://schemas.microsoft.com/office/drawing/2014/main" id="{6587AFAC-CA61-21B1-24B8-97640E8CE307}"/>
              </a:ext>
            </a:extLst>
          </p:cNvPr>
          <p:cNvSpPr/>
          <p:nvPr userDrawn="1"/>
        </p:nvSpPr>
        <p:spPr>
          <a:xfrm>
            <a:off x="1828674" y="2677679"/>
            <a:ext cx="1613248" cy="23071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98000" sy="9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 descr="Une image contenant Graphique, Caractère coloré, cercle, graphisme&#10;&#10;Description générée automatiquement">
            <a:extLst>
              <a:ext uri="{FF2B5EF4-FFF2-40B4-BE49-F238E27FC236}">
                <a16:creationId xmlns:a16="http://schemas.microsoft.com/office/drawing/2014/main" id="{C43D2AC3-A845-5A18-713C-5E1FE3A723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8243" y="2389684"/>
            <a:ext cx="573894" cy="573894"/>
          </a:xfrm>
          <a:prstGeom prst="rect">
            <a:avLst/>
          </a:prstGeom>
        </p:spPr>
      </p:pic>
      <p:pic>
        <p:nvPicPr>
          <p:cNvPr id="8" name="Image 7" descr="Une image contenant Graphique, capture d’écran, Police, logo&#10;&#10;Description générée automatiquement">
            <a:extLst>
              <a:ext uri="{FF2B5EF4-FFF2-40B4-BE49-F238E27FC236}">
                <a16:creationId xmlns:a16="http://schemas.microsoft.com/office/drawing/2014/main" id="{4D0869AF-A2D6-6094-E63B-B97DC3CF9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874" t="14312" r="31696" b="14992"/>
          <a:stretch/>
        </p:blipFill>
        <p:spPr>
          <a:xfrm>
            <a:off x="4607406" y="2389684"/>
            <a:ext cx="562859" cy="573895"/>
          </a:xfrm>
          <a:prstGeom prst="rect">
            <a:avLst/>
          </a:prstGeom>
        </p:spPr>
      </p:pic>
      <p:pic>
        <p:nvPicPr>
          <p:cNvPr id="9" name="Image 8" descr="Une image contenant Graphique, logo, cercle, Police&#10;&#10;Description générée automatiquement">
            <a:extLst>
              <a:ext uri="{FF2B5EF4-FFF2-40B4-BE49-F238E27FC236}">
                <a16:creationId xmlns:a16="http://schemas.microsoft.com/office/drawing/2014/main" id="{3B81F177-1860-B3B5-651B-1D1A18ED2D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2890" y="2326264"/>
            <a:ext cx="573894" cy="573894"/>
          </a:xfrm>
          <a:prstGeom prst="rect">
            <a:avLst/>
          </a:prstGeom>
        </p:spPr>
      </p:pic>
      <p:pic>
        <p:nvPicPr>
          <p:cNvPr id="10" name="Image 9" descr="Une image contenant logo, symbole, Graphique, rouge&#10;&#10;Description générée automatiquement">
            <a:extLst>
              <a:ext uri="{FF2B5EF4-FFF2-40B4-BE49-F238E27FC236}">
                <a16:creationId xmlns:a16="http://schemas.microsoft.com/office/drawing/2014/main" id="{2988CF29-7841-78C7-D109-3E94FB39C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24607" y="2389684"/>
            <a:ext cx="573894" cy="573894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6BBAF32C-5342-B3C5-BF10-230BF07A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E09F691-C79F-2828-8FC8-4C2822AFD70E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F31257D5-5454-5368-57CE-54D09FFC9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6063" y="3336212"/>
            <a:ext cx="1338470" cy="136483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fr-FR"/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5481BF2E-F9B0-C648-FF1A-15179C1B939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214346" y="3336212"/>
            <a:ext cx="1338470" cy="136483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fr-FR"/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280D2A7C-0875-FDEF-C54F-1A0BB15E94E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452474" y="3336212"/>
            <a:ext cx="1338470" cy="136483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fr-FR"/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FA694C90-337B-98FA-053C-576A5D98E32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690602" y="3336212"/>
            <a:ext cx="1338470" cy="136483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2783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76CED10-7616-A173-869B-C0269BB1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94F32BB-90B0-E78D-BAC0-1CF360019E09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66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 userDrawn="1"/>
        </p:nvSpPr>
        <p:spPr>
          <a:xfrm>
            <a:off x="768626" y="1536875"/>
            <a:ext cx="10515599" cy="49020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98000" sy="9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7AF2787-5981-8281-7349-8850BDEED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F6413B-DE76-38BC-60E8-536B71315129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120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intérieur, habits, femme&#10;&#10;Description générée automatiquement">
            <a:extLst>
              <a:ext uri="{FF2B5EF4-FFF2-40B4-BE49-F238E27FC236}">
                <a16:creationId xmlns:a16="http://schemas.microsoft.com/office/drawing/2014/main" id="{63333E28-D920-3660-1F07-93616911C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9" t="2548" r="1009" b="571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B40781CA-FD93-FFA4-DC0D-44184BF37C61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693288-DC95-82DF-449E-6F78B47459E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89D9C84-66C2-5CF7-B6E0-9FD5FC32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40DCD45-D8FE-CF3F-2D28-55644800C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87709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2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48362B-D11D-0D47-C43E-F0677D21B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58659C-4FA7-40F7-3D62-E9A1D673E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72AB4F-019E-EDEF-F45F-C1566CA33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F30347-1CDC-505B-0121-5F192951E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80461D4-B740-9B21-1694-305AA3AC3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2FB7FF-C2F5-EDBD-565C-3B1223FFA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BAB2051-8A58-CD5F-A017-5617F8FEE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BD5EA0-B528-C32D-4ECC-7DC5F52D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8737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intérieur, habits, femme&#10;&#10;Description générée automatiquement">
            <a:extLst>
              <a:ext uri="{FF2B5EF4-FFF2-40B4-BE49-F238E27FC236}">
                <a16:creationId xmlns:a16="http://schemas.microsoft.com/office/drawing/2014/main" id="{63333E28-D920-3660-1F07-93616911C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9" t="2548" r="1009" b="571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B40781CA-FD93-FFA4-DC0D-44184BF37C61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693288-DC95-82DF-449E-6F78B47459E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8" y="0"/>
            <a:ext cx="1728151" cy="952500"/>
          </a:xfrm>
          <a:prstGeom prst="rect">
            <a:avLst/>
          </a:prstGeom>
          <a:effectLst>
            <a:outerShdw blurRad="381000" sx="200000" sy="200000" algn="ctr" rotWithShape="0">
              <a:schemeClr val="bg1">
                <a:alpha val="0"/>
              </a:scheme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89D9C84-66C2-5CF7-B6E0-9FD5FC32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8" cy="861125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40DCD45-D8FE-CF3F-2D28-55644800CF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85382" y="1504918"/>
            <a:ext cx="3359426" cy="1655725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1BF3889-3409-36AA-6B25-F5D0F2FD4AA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650356" y="3416544"/>
            <a:ext cx="3359426" cy="1655725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35956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6B2E16-4ED6-4C11-CEB2-72CE3E28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EB0D4D-FA25-F0C7-7E79-973DD9D1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E508D09-64A0-F9AE-B1E7-ABCC8C8B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C488F-6F1F-8058-AB23-B2516F2E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591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760559-5C1E-A2BF-4C7A-8DE7A75A7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79A52B-2C43-0266-4A5A-D6C74525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DD4A2-E879-B19E-87F5-A6CFA400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37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040174-67C3-5A13-C9B0-604A96A43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B32AFF-2FB1-501A-E9FB-16CEC92E6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E4E006-2062-FD81-0197-19F3A4C5E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6DF99D-46B0-B4EB-4734-31786275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95ECDB-2725-24AF-0445-A0274D42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FF76A3-33DB-F567-1FD6-D67A22684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73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49920-E42C-3707-436F-AD57E2FE9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C11E1DC-5627-BD14-0003-D8AA41E59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B5286A-C150-441D-E054-2112ED6D6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17EAA4-2E20-033B-ED1E-E77C1D79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C150-C452-4FA6-A732-0545DF94F6E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BECBE8-BC9E-800F-DF17-083C24A9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8AB9C2-AE3E-8BAB-8C32-6ABE8AF8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DDD5-2B16-4FE9-99CD-B4F6D55A1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32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9A5D77-F6DD-F66C-E80E-7A950795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8C8864-F816-8C8A-A459-9A9E37F37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9984B1-C4F1-B459-6947-33B717ADE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4128B"/>
                </a:solidFill>
                <a:latin typeface="Montserrat" panose="00000500000000000000" pitchFamily="2" charset="0"/>
              </a:defRPr>
            </a:lvl1pPr>
          </a:lstStyle>
          <a:p>
            <a:fld id="{8CABC150-C452-4FA6-A732-0545DF94F6EA}" type="datetimeFigureOut">
              <a:rPr lang="fr-FR" smtClean="0"/>
              <a:pPr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BC962-90CB-8DFE-FC73-6E372B4E1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4128B"/>
                </a:solidFill>
                <a:latin typeface="Montserrat" panose="00000500000000000000" pitchFamily="2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261B60-E291-A1D4-2987-DC8B57949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4128B"/>
                </a:solidFill>
                <a:latin typeface="Montserrat" panose="00000500000000000000" pitchFamily="2" charset="0"/>
              </a:defRPr>
            </a:lvl1pPr>
          </a:lstStyle>
          <a:p>
            <a:fld id="{45C7DDD5-2B16-4FE9-99CD-B4F6D55A16B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49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4128B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4128B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4128B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4128B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4128B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4128B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ules.donzelot@jobirl.com" TargetMode="External"/><Relationship Id="rId2" Type="http://schemas.openxmlformats.org/officeDocument/2006/relationships/hyperlink" Target="mailto:cmg@jobirl.com" TargetMode="Externa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CBB59B-DF41-6AF0-B5B6-4D6BCE6B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425305"/>
            <a:ext cx="6944360" cy="1666240"/>
          </a:xfrm>
        </p:spPr>
        <p:txBody>
          <a:bodyPr>
            <a:noAutofit/>
          </a:bodyPr>
          <a:lstStyle/>
          <a:p>
            <a:r>
              <a:rPr lang="fr-FR" sz="3600" dirty="0"/>
              <a:t>Comprendre les déterminants de l’orientation en classe de 5e </a:t>
            </a:r>
            <a:endParaRPr lang="fr-FR" sz="2400" noProof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0F4FE25-D1C7-99F8-7DA0-195BA5CCFEAC}"/>
              </a:ext>
            </a:extLst>
          </p:cNvPr>
          <p:cNvSpPr txBox="1"/>
          <p:nvPr/>
        </p:nvSpPr>
        <p:spPr>
          <a:xfrm>
            <a:off x="756920" y="3640974"/>
            <a:ext cx="3798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Une étude menée par JobIRL en 2024-2025</a:t>
            </a:r>
          </a:p>
        </p:txBody>
      </p:sp>
    </p:spTree>
    <p:extLst>
      <p:ext uri="{BB962C8B-B14F-4D97-AF65-F5344CB8AC3E}">
        <p14:creationId xmlns:p14="http://schemas.microsoft.com/office/powerpoint/2010/main" val="1047089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33DE5-128A-104F-DB33-BE9565BE3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49546-75F2-97CC-F9D7-4E01B172F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1" y="370139"/>
            <a:ext cx="9929191" cy="861125"/>
          </a:xfrm>
        </p:spPr>
        <p:txBody>
          <a:bodyPr anchor="ctr">
            <a:normAutofit/>
          </a:bodyPr>
          <a:lstStyle/>
          <a:p>
            <a:r>
              <a:rPr lang="fr-FR" sz="2800" dirty="0"/>
              <a:t>8</a:t>
            </a:r>
            <a:r>
              <a:rPr lang="fr-FR" sz="2800" noProof="0" dirty="0"/>
              <a:t>. Le </a:t>
            </a:r>
            <a:r>
              <a:rPr lang="fr-FR" sz="2800" noProof="0" dirty="0">
                <a:solidFill>
                  <a:srgbClr val="00B0F0"/>
                </a:solidFill>
              </a:rPr>
              <a:t>rôle des familles </a:t>
            </a:r>
            <a:r>
              <a:rPr lang="fr-FR" sz="2800" noProof="0" dirty="0"/>
              <a:t>: encourager à penser à l’avenir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14CB13-9EC4-F44B-E166-8C55490A4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915" y="1630233"/>
            <a:ext cx="4075043" cy="470795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fr-FR" sz="1700" dirty="0"/>
              <a:t>Les familles jouent un rôle essentiel dans la projection des élèves. Lorsqu’elles encouragent leurs enfants à penser à leur avenir, </a:t>
            </a:r>
            <a:r>
              <a:rPr lang="fr-FR" sz="1700" b="1" dirty="0"/>
              <a:t>ces derniers expriment plus souvent de la motivation et de la confiance</a:t>
            </a:r>
            <a:r>
              <a:rPr lang="fr-FR" sz="1700" dirty="0"/>
              <a:t>.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fr-FR" sz="1700" dirty="0"/>
              <a:t>Cet encouragement varie selon la PCS des parents : les </a:t>
            </a:r>
            <a:r>
              <a:rPr lang="fr-FR" sz="1700" b="1" dirty="0"/>
              <a:t>cadres</a:t>
            </a:r>
            <a:r>
              <a:rPr lang="fr-FR" sz="1700" dirty="0"/>
              <a:t> sont ceux qui encouragent le moins souvent (53% « souvent », 6% « jamais »), et les </a:t>
            </a:r>
            <a:r>
              <a:rPr lang="fr-FR" sz="1700" b="1" dirty="0"/>
              <a:t>artisans-commerçants </a:t>
            </a:r>
            <a:r>
              <a:rPr lang="fr-FR" sz="1700" dirty="0"/>
              <a:t>ceux qui encouragent le plus (65% « souvent »).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3DF44F-6B07-6B28-36AD-7FEED607D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247" y="1856987"/>
            <a:ext cx="6587945" cy="42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97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2D76F-31FD-3173-B182-61A86FC4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A4ED4-4743-0DE9-FF87-09F500A44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noProof="0" dirty="0"/>
              <a:t>7. </a:t>
            </a:r>
            <a:r>
              <a:rPr lang="fr-FR" sz="3200" noProof="0" dirty="0">
                <a:solidFill>
                  <a:srgbClr val="00B0F0"/>
                </a:solidFill>
              </a:rPr>
              <a:t>3 profils d’élèves </a:t>
            </a:r>
            <a:r>
              <a:rPr lang="fr-FR" sz="3200" noProof="0" dirty="0"/>
              <a:t>émergent</a:t>
            </a:r>
            <a:r>
              <a:rPr lang="fr-FR" sz="3200" noProof="0" dirty="0">
                <a:solidFill>
                  <a:srgbClr val="00B0F0"/>
                </a:solidFill>
              </a:rPr>
              <a:t> </a:t>
            </a:r>
            <a:r>
              <a:rPr lang="fr-FR" sz="3200" noProof="0" dirty="0"/>
              <a:t>: curieux, désorientés, sécurisés</a:t>
            </a:r>
            <a:endParaRPr lang="fr-FR" sz="3200" noProof="0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A67AE8-D7D0-0F86-F2D8-83988C7A21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446" y="1507300"/>
            <a:ext cx="4433932" cy="5142882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10000"/>
              </a:lnSpc>
            </a:pPr>
            <a:r>
              <a:rPr lang="fr-FR" sz="1600" b="1" dirty="0"/>
              <a:t>Les élèves sécurisés :</a:t>
            </a:r>
            <a:endParaRPr lang="fr-FR" sz="1600" dirty="0"/>
          </a:p>
          <a:p>
            <a:pPr lvl="1">
              <a:lnSpc>
                <a:spcPct val="110000"/>
              </a:lnSpc>
            </a:pPr>
            <a:r>
              <a:rPr lang="fr-FR" sz="1400" dirty="0"/>
              <a:t>Projet clair, cohérent avec les résultats</a:t>
            </a:r>
          </a:p>
          <a:p>
            <a:pPr lvl="1">
              <a:lnSpc>
                <a:spcPct val="110000"/>
              </a:lnSpc>
            </a:pPr>
            <a:r>
              <a:rPr lang="fr-FR" sz="1400" dirty="0"/>
              <a:t>Forte confiance en eux</a:t>
            </a:r>
          </a:p>
          <a:p>
            <a:pPr lvl="1">
              <a:lnSpc>
                <a:spcPct val="110000"/>
              </a:lnSpc>
            </a:pPr>
            <a:r>
              <a:rPr lang="fr-FR" sz="1400" dirty="0"/>
              <a:t>Motivés par des facteurs intrinsèques</a:t>
            </a:r>
          </a:p>
          <a:p>
            <a:pPr lvl="1">
              <a:lnSpc>
                <a:spcPct val="110000"/>
              </a:lnSpc>
            </a:pPr>
            <a:r>
              <a:rPr lang="fr-FR" sz="1400" dirty="0"/>
              <a:t>Anticipent peu de discriminations</a:t>
            </a:r>
          </a:p>
          <a:p>
            <a:pPr lvl="0">
              <a:lnSpc>
                <a:spcPct val="110000"/>
              </a:lnSpc>
            </a:pPr>
            <a:r>
              <a:rPr lang="fr-FR" sz="1600" b="1" dirty="0"/>
              <a:t>Les élèves curieux :</a:t>
            </a:r>
            <a:endParaRPr lang="fr-FR" sz="1600" dirty="0"/>
          </a:p>
          <a:p>
            <a:pPr lvl="1">
              <a:lnSpc>
                <a:spcPct val="110000"/>
              </a:lnSpc>
            </a:pPr>
            <a:r>
              <a:rPr lang="fr-FR" sz="1400" dirty="0"/>
              <a:t>Motivés, mais pas encore de projet défini</a:t>
            </a:r>
          </a:p>
          <a:p>
            <a:pPr lvl="1">
              <a:lnSpc>
                <a:spcPct val="110000"/>
              </a:lnSpc>
            </a:pPr>
            <a:r>
              <a:rPr lang="fr-FR" sz="1400" dirty="0"/>
              <a:t>Confiance en soi intermédiaire</a:t>
            </a:r>
          </a:p>
          <a:p>
            <a:pPr lvl="1">
              <a:lnSpc>
                <a:spcPct val="110000"/>
              </a:lnSpc>
            </a:pPr>
            <a:r>
              <a:rPr lang="fr-FR" sz="1400" dirty="0"/>
              <a:t>Motivation mixte intrinsèque/extrinsèque</a:t>
            </a:r>
          </a:p>
          <a:p>
            <a:pPr lvl="1">
              <a:lnSpc>
                <a:spcPct val="110000"/>
              </a:lnSpc>
            </a:pPr>
            <a:r>
              <a:rPr lang="fr-FR" sz="1400" dirty="0"/>
              <a:t>Ne se prononcent pas sur la perception de discriminations potentielles</a:t>
            </a:r>
          </a:p>
          <a:p>
            <a:pPr lvl="0">
              <a:lnSpc>
                <a:spcPct val="110000"/>
              </a:lnSpc>
            </a:pPr>
            <a:r>
              <a:rPr lang="fr-FR" sz="1600" b="1" dirty="0"/>
              <a:t>Les élèves désorientés ou à risque de désorientation :</a:t>
            </a:r>
            <a:endParaRPr lang="fr-FR" sz="1600" dirty="0"/>
          </a:p>
          <a:p>
            <a:pPr lvl="1">
              <a:lnSpc>
                <a:spcPct val="110000"/>
              </a:lnSpc>
            </a:pPr>
            <a:r>
              <a:rPr lang="fr-FR" sz="1400" dirty="0"/>
              <a:t>Projet flou voire inexistant</a:t>
            </a:r>
          </a:p>
          <a:p>
            <a:pPr lvl="1">
              <a:lnSpc>
                <a:spcPct val="110000"/>
              </a:lnSpc>
            </a:pPr>
            <a:r>
              <a:rPr lang="fr-FR" sz="1400" dirty="0"/>
              <a:t>Faible confiance en eux</a:t>
            </a:r>
          </a:p>
          <a:p>
            <a:pPr lvl="1">
              <a:lnSpc>
                <a:spcPct val="110000"/>
              </a:lnSpc>
            </a:pPr>
            <a:r>
              <a:rPr lang="fr-FR" sz="1400" dirty="0"/>
              <a:t>Plus souvent motivés par des facteurs extrinsèques (« rendre mes parents fiers »)</a:t>
            </a:r>
          </a:p>
          <a:p>
            <a:pPr lvl="1">
              <a:lnSpc>
                <a:spcPct val="110000"/>
              </a:lnSpc>
            </a:pPr>
            <a:r>
              <a:rPr lang="fr-FR" sz="1400" dirty="0"/>
              <a:t>Sont plus nombreux à anticiper des discriminations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D4DAF7C-B20D-9548-8A3D-F5A8204ED3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30571"/>
              </p:ext>
            </p:extLst>
          </p:nvPr>
        </p:nvGraphicFramePr>
        <p:xfrm>
          <a:off x="4923902" y="1782349"/>
          <a:ext cx="6996545" cy="4430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9045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EDACF3-5A22-FD1B-4C25-F53824C4C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1305"/>
            <a:ext cx="10515600" cy="861125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59DE82-3BE5-57CD-1819-9F36FFC61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051"/>
            <a:ext cx="10515600" cy="390698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fr-FR" sz="1400" dirty="0"/>
              <a:t>Cette étude apporte </a:t>
            </a:r>
            <a:r>
              <a:rPr lang="fr-FR" sz="1400" b="1" dirty="0"/>
              <a:t>un éclairage inédit</a:t>
            </a:r>
            <a:r>
              <a:rPr lang="fr-FR" sz="1400" dirty="0"/>
              <a:t> sur les représentations, les aspirations et les ressorts d’orientation d’une cohorte d’élèves de 5</a:t>
            </a:r>
            <a:r>
              <a:rPr lang="fr-FR" sz="1400" baseline="30000" dirty="0"/>
              <a:t>ème</a:t>
            </a:r>
            <a:r>
              <a:rPr lang="fr-FR" sz="1400" dirty="0"/>
              <a:t>, en territoires défavorisés, à un âge encore peu exploré par les recherches sur l’orientation.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fr-FR" sz="1400" b="1" dirty="0"/>
              <a:t>Premièrement</a:t>
            </a:r>
            <a:r>
              <a:rPr lang="fr-FR" sz="1400" dirty="0"/>
              <a:t>, trois profils-types d’élèves ont pu être identifiés à partir de leurs réponses :</a:t>
            </a:r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fr-FR" sz="1400" dirty="0"/>
              <a:t>Des </a:t>
            </a:r>
            <a:r>
              <a:rPr lang="fr-FR" sz="1400" b="1" dirty="0"/>
              <a:t>élèves sécurisés</a:t>
            </a:r>
            <a:r>
              <a:rPr lang="fr-FR" sz="1400" dirty="0"/>
              <a:t>, disposant d’un projet clair, d’un bon niveau de confiance en eux et souvent issus de milieux favorisés,</a:t>
            </a:r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fr-FR" sz="1400" dirty="0"/>
              <a:t>Des </a:t>
            </a:r>
            <a:r>
              <a:rPr lang="fr-FR" sz="1400" b="1" dirty="0"/>
              <a:t>élèves curieux</a:t>
            </a:r>
            <a:r>
              <a:rPr lang="fr-FR" sz="1400" dirty="0"/>
              <a:t>, sans projet précis mais intéressés et ouverts à l’exploration,</a:t>
            </a:r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fr-FR" sz="1400" dirty="0"/>
              <a:t>Des </a:t>
            </a:r>
            <a:r>
              <a:rPr lang="fr-FR" sz="1400" b="1" dirty="0"/>
              <a:t>élèves désorientés </a:t>
            </a:r>
            <a:r>
              <a:rPr lang="fr-FR" sz="1400" dirty="0"/>
              <a:t>ou </a:t>
            </a:r>
            <a:r>
              <a:rPr lang="fr-FR" sz="1400" b="1" dirty="0"/>
              <a:t>à risque de désorientation</a:t>
            </a:r>
            <a:r>
              <a:rPr lang="fr-FR" sz="1400" dirty="0"/>
              <a:t>, cumulant absence de projet, faible confiance et distance vis-à-vis des canaux d’information ou de soutien.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fr-FR" sz="1400" b="1" dirty="0"/>
              <a:t>Deuxièmement</a:t>
            </a:r>
            <a:r>
              <a:rPr lang="fr-FR" sz="1400" dirty="0"/>
              <a:t>, les données confirment que les inégalités sociales se manifestent très précocement dans le rapport à l’orientation, ainsi que les différences selon le genre.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fr-FR" sz="1400" b="1" dirty="0"/>
              <a:t>Troisièmement</a:t>
            </a:r>
            <a:r>
              <a:rPr lang="fr-FR" sz="1400" dirty="0"/>
              <a:t>, l’environnement et l’encouragement familial jouent un rôle important. Les enfants d’employés sont en moyenne beaucoup moins soutenus par leurs parents que les autres catégories sociales.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fr-FR" sz="1400" b="1" dirty="0"/>
              <a:t>Enfin</a:t>
            </a:r>
            <a:r>
              <a:rPr lang="fr-FR" sz="1400" dirty="0"/>
              <a:t>, cette étude confirme l’intérêt d’intervenir dès la 5</a:t>
            </a:r>
            <a:r>
              <a:rPr lang="fr-FR" sz="1400" baseline="30000" dirty="0"/>
              <a:t>ème</a:t>
            </a:r>
            <a:r>
              <a:rPr lang="fr-FR" sz="1400" dirty="0"/>
              <a:t> pour soutenir les dynamiques d’exploration, réduire les écarts de confiance et structurer les premières représentations du futur.</a:t>
            </a:r>
          </a:p>
        </p:txBody>
      </p:sp>
    </p:spTree>
    <p:extLst>
      <p:ext uri="{BB962C8B-B14F-4D97-AF65-F5344CB8AC3E}">
        <p14:creationId xmlns:p14="http://schemas.microsoft.com/office/powerpoint/2010/main" val="1468997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585FF-F91E-E950-5286-325BDF7DC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69F8F3-E7CE-3620-2261-4A805AD45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Merci pour votre attention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D69340-955D-AA5D-AAC0-4E3FD27C3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8889" y="4957088"/>
            <a:ext cx="3138956" cy="1336253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</a:rPr>
              <a:t>Christelle MESLE-GENIN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</a:rPr>
              <a:t>Présidente Fondatrice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cmg@jobirl.com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charset="0"/>
              </a:rPr>
              <a:t>06 61 73 04 44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70EF8FE-F46A-0025-6722-56B02F69EACD}"/>
              </a:ext>
            </a:extLst>
          </p:cNvPr>
          <p:cNvSpPr txBox="1">
            <a:spLocks/>
          </p:cNvSpPr>
          <p:nvPr/>
        </p:nvSpPr>
        <p:spPr>
          <a:xfrm>
            <a:off x="6632239" y="4957087"/>
            <a:ext cx="3831610" cy="1336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1" kern="12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kern="12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kern="12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kern="12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kern="12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</a:rPr>
              <a:t>Jules DONZELOT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/>
              </a:rPr>
              <a:t>DIrecteur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</a:rPr>
              <a:t> scientifique et développement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 noProof="0" dirty="0">
                <a:latin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jules.donzelot@jobirl.com</a:t>
            </a:r>
            <a:r>
              <a:rPr lang="fr-FR" sz="1600" b="0" noProof="0" dirty="0">
                <a:latin typeface="Montserrat"/>
              </a:rPr>
              <a:t>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charset="0"/>
              </a:rPr>
              <a:t>06 18 48 01 38</a:t>
            </a:r>
          </a:p>
        </p:txBody>
      </p:sp>
    </p:spTree>
    <p:extLst>
      <p:ext uri="{BB962C8B-B14F-4D97-AF65-F5344CB8AC3E}">
        <p14:creationId xmlns:p14="http://schemas.microsoft.com/office/powerpoint/2010/main" val="261377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609F8-8B61-6210-9FA5-552F419E9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97"/>
            <a:ext cx="10515600" cy="861125"/>
          </a:xfrm>
        </p:spPr>
        <p:txBody>
          <a:bodyPr/>
          <a:lstStyle/>
          <a:p>
            <a:r>
              <a:rPr lang="fr-FR" noProof="0" dirty="0"/>
              <a:t>Réalisation de l’étude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D7CEEB-E3EC-6CBE-5F4D-2A4EBB8B7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9207"/>
            <a:ext cx="10515600" cy="2726575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Menée en région </a:t>
            </a:r>
            <a:r>
              <a:rPr lang="fr-FR" sz="2400" b="1" dirty="0"/>
              <a:t>AURA</a:t>
            </a:r>
            <a:r>
              <a:rPr lang="fr-FR" sz="2400" dirty="0"/>
              <a:t> auprès de </a:t>
            </a:r>
            <a:r>
              <a:rPr lang="fr-FR" sz="2400" b="1" dirty="0"/>
              <a:t>785 élèves de cinquième</a:t>
            </a:r>
            <a:r>
              <a:rPr lang="fr-FR" sz="2400" dirty="0"/>
              <a:t>, dans </a:t>
            </a:r>
            <a:r>
              <a:rPr lang="fr-FR" sz="2400" b="1" dirty="0"/>
              <a:t>7 collèges </a:t>
            </a:r>
          </a:p>
          <a:p>
            <a:r>
              <a:rPr lang="fr-FR" sz="2400" noProof="0" dirty="0"/>
              <a:t>Une </a:t>
            </a:r>
            <a:r>
              <a:rPr lang="fr-FR" sz="2400" b="1" noProof="0" dirty="0"/>
              <a:t>trentaine de questions </a:t>
            </a:r>
            <a:r>
              <a:rPr lang="fr-FR" sz="2400" noProof="0" dirty="0"/>
              <a:t>permettant de prendre une </a:t>
            </a:r>
            <a:r>
              <a:rPr lang="fr-FR" sz="2400" b="1" noProof="0" dirty="0"/>
              <a:t>photographie</a:t>
            </a:r>
            <a:r>
              <a:rPr lang="fr-FR" sz="2400" noProof="0" dirty="0"/>
              <a:t> de leurs représentations, leur projet de formation et de métier, leur confiance en soi, leur rapport à l’école et leur rapport au monde professionnel</a:t>
            </a:r>
          </a:p>
          <a:p>
            <a:r>
              <a:rPr lang="fr-FR" sz="2400" noProof="0" dirty="0"/>
              <a:t>L’étude repose notamment sur la création d’un « indicateur composite » ou « indice synthétique » regroupant plusieurs caractéristiques des élèves afin de les regrouper en </a:t>
            </a:r>
            <a:r>
              <a:rPr lang="fr-FR" sz="2400" b="1" noProof="0" dirty="0"/>
              <a:t>3 grandes catégories : sécurisés, curieux, </a:t>
            </a:r>
            <a:r>
              <a:rPr lang="fr-FR" sz="2400" noProof="0" dirty="0"/>
              <a:t>et</a:t>
            </a:r>
            <a:r>
              <a:rPr lang="fr-FR" sz="2400" b="1" noProof="0" dirty="0"/>
              <a:t> désorientés </a:t>
            </a:r>
            <a:r>
              <a:rPr lang="fr-FR" sz="2400" noProof="0" dirty="0"/>
              <a:t>ou à risque de désorientation</a:t>
            </a:r>
          </a:p>
        </p:txBody>
      </p:sp>
    </p:spTree>
    <p:extLst>
      <p:ext uri="{BB962C8B-B14F-4D97-AF65-F5344CB8AC3E}">
        <p14:creationId xmlns:p14="http://schemas.microsoft.com/office/powerpoint/2010/main" val="1572962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ED6420F-3484-CA07-F657-EFAEBA1483CF}"/>
              </a:ext>
            </a:extLst>
          </p:cNvPr>
          <p:cNvSpPr txBox="1">
            <a:spLocks/>
          </p:cNvSpPr>
          <p:nvPr/>
        </p:nvSpPr>
        <p:spPr>
          <a:xfrm>
            <a:off x="5085197" y="1311228"/>
            <a:ext cx="6411082" cy="5546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fr-FR" sz="1400" dirty="0"/>
              <a:t>Plus les résultats scolaires sont élevés, plus les élèves connaissent le </a:t>
            </a:r>
            <a:r>
              <a:rPr lang="fr-FR" sz="1400" b="1" dirty="0"/>
              <a:t>niveau de diplôme </a:t>
            </a:r>
            <a:r>
              <a:rPr lang="fr-FR" sz="1400" dirty="0"/>
              <a:t>de leur parent1 (et de leur parent2).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1400" dirty="0"/>
              <a:t>Les élèves ayant des </a:t>
            </a:r>
            <a:r>
              <a:rPr lang="fr-FR" sz="1400" b="1" dirty="0"/>
              <a:t>très bons résultats </a:t>
            </a:r>
            <a:r>
              <a:rPr lang="fr-FR" sz="1400" dirty="0"/>
              <a:t>scolaires sont aussi ceux qui déclarent le plus haut niveau de diplôme parental</a:t>
            </a:r>
          </a:p>
          <a:p>
            <a:pPr marL="0" indent="0" algn="ctr">
              <a:lnSpc>
                <a:spcPct val="110000"/>
              </a:lnSpc>
              <a:buNone/>
            </a:pPr>
            <a:endParaRPr lang="fr-FR" sz="1400" dirty="0"/>
          </a:p>
          <a:p>
            <a:pPr marL="0" indent="0" algn="ctr">
              <a:lnSpc>
                <a:spcPct val="110000"/>
              </a:lnSpc>
              <a:buNone/>
            </a:pPr>
            <a:endParaRPr lang="fr-FR" sz="1400" dirty="0"/>
          </a:p>
          <a:p>
            <a:pPr marL="0" indent="0" algn="ctr">
              <a:lnSpc>
                <a:spcPct val="110000"/>
              </a:lnSpc>
              <a:buNone/>
            </a:pPr>
            <a:endParaRPr lang="fr-FR" sz="1400" dirty="0"/>
          </a:p>
          <a:p>
            <a:pPr marL="0" indent="0" algn="ctr">
              <a:lnSpc>
                <a:spcPct val="110000"/>
              </a:lnSpc>
              <a:buNone/>
            </a:pPr>
            <a:endParaRPr lang="fr-FR" sz="1400" dirty="0"/>
          </a:p>
          <a:p>
            <a:pPr marL="0" indent="0" algn="ctr">
              <a:lnSpc>
                <a:spcPct val="110000"/>
              </a:lnSpc>
              <a:buNone/>
            </a:pPr>
            <a:endParaRPr lang="fr-FR" sz="1400" dirty="0"/>
          </a:p>
          <a:p>
            <a:pPr marL="0" indent="0" algn="ctr">
              <a:lnSpc>
                <a:spcPct val="110000"/>
              </a:lnSpc>
              <a:buNone/>
            </a:pPr>
            <a:endParaRPr lang="fr-FR" sz="2000" dirty="0"/>
          </a:p>
          <a:p>
            <a:pPr marL="0" indent="0" algn="ctr">
              <a:lnSpc>
                <a:spcPct val="110000"/>
              </a:lnSpc>
              <a:buNone/>
            </a:pPr>
            <a:endParaRPr lang="fr-FR" sz="1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fr-FR" sz="1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solidFill>
                  <a:srgbClr val="0070C0"/>
                </a:solidFill>
              </a:rPr>
              <a:t>Le soutien parental à l’orientation passe aussi par la capacité à </a:t>
            </a:r>
            <a:r>
              <a:rPr lang="fr-FR" sz="1400" b="1" dirty="0">
                <a:solidFill>
                  <a:srgbClr val="0070C0"/>
                </a:solidFill>
              </a:rPr>
              <a:t>nommer et partager les expériences professionnelles et éducatives</a:t>
            </a:r>
            <a:r>
              <a:rPr lang="fr-FR" sz="1400" dirty="0">
                <a:solidFill>
                  <a:srgbClr val="0070C0"/>
                </a:solidFill>
              </a:rPr>
              <a:t>, c’est pourquoi les interventions auprès des parents sont déterminantes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F88082-538E-CB5C-D84D-74105DA9C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noProof="0" dirty="0"/>
              <a:t>1. Le poids des </a:t>
            </a:r>
            <a:r>
              <a:rPr lang="fr-FR" sz="3200" noProof="0" dirty="0">
                <a:solidFill>
                  <a:srgbClr val="00B0F0"/>
                </a:solidFill>
              </a:rPr>
              <a:t>héritages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1AC0DA-F060-65E6-B384-2F00178C9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446" y="1812173"/>
            <a:ext cx="4335354" cy="357624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1400" noProof="0" dirty="0"/>
              <a:t>La majorité des élèves déclarent connaître le métier de leur parent1 (et de leur parent2)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1400" noProof="0" dirty="0"/>
              <a:t>Les élèves ayant de </a:t>
            </a:r>
            <a:r>
              <a:rPr lang="fr-FR" sz="1400" b="1" noProof="0" dirty="0"/>
              <a:t>faibles </a:t>
            </a:r>
            <a:r>
              <a:rPr lang="fr-FR" sz="1400" b="1" dirty="0"/>
              <a:t>résultats</a:t>
            </a:r>
            <a:r>
              <a:rPr lang="fr-FR" sz="1400" dirty="0"/>
              <a:t> scolaires </a:t>
            </a:r>
            <a:r>
              <a:rPr lang="fr-FR" sz="1400" noProof="0" dirty="0"/>
              <a:t>connaissent moins souvent le </a:t>
            </a:r>
            <a:r>
              <a:rPr lang="fr-FR" sz="1400" b="1" noProof="0" dirty="0"/>
              <a:t>métier</a:t>
            </a:r>
            <a:r>
              <a:rPr lang="fr-FR" sz="1400" noProof="0" dirty="0"/>
              <a:t> de leurs parents</a:t>
            </a:r>
          </a:p>
          <a:p>
            <a:pPr algn="ctr">
              <a:lnSpc>
                <a:spcPct val="110000"/>
              </a:lnSpc>
            </a:pPr>
            <a:endParaRPr lang="fr-FR" sz="14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A4B8EC-7B60-18FF-9EEF-EA95393D2970}"/>
              </a:ext>
            </a:extLst>
          </p:cNvPr>
          <p:cNvSpPr/>
          <p:nvPr/>
        </p:nvSpPr>
        <p:spPr>
          <a:xfrm>
            <a:off x="5085197" y="5469873"/>
            <a:ext cx="6286614" cy="1097176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EFDE380-B386-E6F3-2B44-62A04947B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6" y="3429000"/>
            <a:ext cx="4104194" cy="215281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FC19BF3-0C5A-0EA6-1E41-E904B5B26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98" y="2545081"/>
            <a:ext cx="5896411" cy="27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5112F-4B0D-2580-4FEC-93C78BFE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8E75BD-C843-4815-8C0A-1E87694F3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/>
              <a:t>2</a:t>
            </a:r>
            <a:r>
              <a:rPr lang="fr-FR" sz="3200" noProof="0" dirty="0"/>
              <a:t>. Les métiers des parents : très peu de </a:t>
            </a:r>
            <a:r>
              <a:rPr lang="fr-FR" sz="3200" noProof="0" dirty="0">
                <a:solidFill>
                  <a:srgbClr val="00B0F0"/>
                </a:solidFill>
              </a:rPr>
              <a:t>cadres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71B235-220A-B6A2-8A25-ABA0F51A6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446" y="1311230"/>
            <a:ext cx="4335354" cy="236299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fr-FR" sz="1400" noProof="0" dirty="0"/>
              <a:t>Lorsqu’on convertit les métiers déclarés par les élèves avec les </a:t>
            </a:r>
            <a:r>
              <a:rPr lang="fr-FR" sz="1400" b="1" noProof="0" dirty="0"/>
              <a:t>catégories PCS </a:t>
            </a:r>
            <a:r>
              <a:rPr lang="fr-FR" sz="1400" noProof="0" dirty="0"/>
              <a:t>de l’Insee (Professions et catégories socioprofessionnelles), on constate une forte surreprésentation des « ouvriers » et </a:t>
            </a:r>
            <a:r>
              <a:rPr lang="fr-FR" sz="1400" b="1" noProof="0" dirty="0"/>
              <a:t>très peu de cadres</a:t>
            </a:r>
            <a:r>
              <a:rPr lang="fr-FR" sz="1400" noProof="0" dirty="0"/>
              <a:t> et de professions intermédiaires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1400" dirty="0"/>
              <a:t>L’échantillon semble </a:t>
            </a:r>
            <a:r>
              <a:rPr lang="fr-FR" sz="1400" b="1" dirty="0"/>
              <a:t>représentatif</a:t>
            </a:r>
            <a:r>
              <a:rPr lang="fr-FR" sz="1400" dirty="0"/>
              <a:t> des élèves de quartiers défavorisés (et du rural)</a:t>
            </a:r>
            <a:endParaRPr lang="fr-FR" sz="1400" noProof="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FF0F1E0-99DA-307F-9D61-8865F1B6142B}"/>
              </a:ext>
            </a:extLst>
          </p:cNvPr>
          <p:cNvSpPr txBox="1">
            <a:spLocks/>
          </p:cNvSpPr>
          <p:nvPr/>
        </p:nvSpPr>
        <p:spPr>
          <a:xfrm>
            <a:off x="5085197" y="1311229"/>
            <a:ext cx="6411082" cy="5077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fr-FR" sz="1500" dirty="0"/>
              <a:t>Dans le détail, on observe que les</a:t>
            </a:r>
            <a:r>
              <a:rPr lang="fr-FR" sz="1500" b="1" dirty="0"/>
              <a:t> parents 1 </a:t>
            </a:r>
            <a:r>
              <a:rPr lang="fr-FR" sz="1500" dirty="0"/>
              <a:t>occupent souvent des professions traditionnellement masculines et les </a:t>
            </a:r>
            <a:r>
              <a:rPr lang="fr-FR" sz="1500" b="1" dirty="0"/>
              <a:t>parents 2 </a:t>
            </a:r>
            <a:r>
              <a:rPr lang="fr-FR" sz="1500" dirty="0"/>
              <a:t>des professions traditionnellement féminines. Le détail des métiers confirme aussi la surreprésentation des catégories des </a:t>
            </a:r>
            <a:r>
              <a:rPr lang="fr-FR" sz="1500" b="1" dirty="0"/>
              <a:t>ouvriers, indépendants </a:t>
            </a:r>
            <a:r>
              <a:rPr lang="fr-FR" sz="1500" dirty="0"/>
              <a:t>et </a:t>
            </a:r>
            <a:r>
              <a:rPr lang="fr-FR" sz="1500" b="1" dirty="0"/>
              <a:t>employés</a:t>
            </a:r>
            <a:r>
              <a:rPr lang="fr-FR" sz="1500" dirty="0"/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fr-FR" sz="5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fr-FR" sz="1200" b="1" i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1200" b="1" i="1" dirty="0"/>
              <a:t>Profession du parent 1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fr-FR" sz="1400" b="1" i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fr-FR" sz="1400" b="1" i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fr-FR" sz="1400" b="1" i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fr-FR" sz="1400" b="1" i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fr-FR" sz="1400" b="1" i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fr-FR" sz="1400" b="1" i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fr-FR" sz="1200" b="1" i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1200" b="1" i="1" dirty="0"/>
              <a:t>Profession du parent 2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30992226-CD57-7595-34DC-5512E49F4FC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6907239"/>
              </p:ext>
            </p:extLst>
          </p:nvPr>
        </p:nvGraphicFramePr>
        <p:xfrm>
          <a:off x="5403539" y="3171719"/>
          <a:ext cx="5774398" cy="1380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7199">
                  <a:extLst>
                    <a:ext uri="{9D8B030D-6E8A-4147-A177-3AD203B41FA5}">
                      <a16:colId xmlns:a16="http://schemas.microsoft.com/office/drawing/2014/main" val="1718698174"/>
                    </a:ext>
                  </a:extLst>
                </a:gridCol>
                <a:gridCol w="2887199">
                  <a:extLst>
                    <a:ext uri="{9D8B030D-6E8A-4147-A177-3AD203B41FA5}">
                      <a16:colId xmlns:a16="http://schemas.microsoft.com/office/drawing/2014/main" val="67525501"/>
                    </a:ext>
                  </a:extLst>
                </a:gridCol>
              </a:tblGrid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Métier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7523003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Ouvrier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22.3%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9249829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BTP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12.1%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294052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Maçon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10.7%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3766181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Mécanicien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10.2%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580768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Ingénieur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8.4%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6775286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412A87E8-D12D-3A26-C0F1-D6E18E5FE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754134"/>
              </p:ext>
            </p:extLst>
          </p:nvPr>
        </p:nvGraphicFramePr>
        <p:xfrm>
          <a:off x="5403539" y="4924495"/>
          <a:ext cx="5774398" cy="1380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7199">
                  <a:extLst>
                    <a:ext uri="{9D8B030D-6E8A-4147-A177-3AD203B41FA5}">
                      <a16:colId xmlns:a16="http://schemas.microsoft.com/office/drawing/2014/main" val="2787224923"/>
                    </a:ext>
                  </a:extLst>
                </a:gridCol>
                <a:gridCol w="2887199">
                  <a:extLst>
                    <a:ext uri="{9D8B030D-6E8A-4147-A177-3AD203B41FA5}">
                      <a16:colId xmlns:a16="http://schemas.microsoft.com/office/drawing/2014/main" val="2081860540"/>
                    </a:ext>
                  </a:extLst>
                </a:gridCol>
              </a:tblGrid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Métier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6368090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Femme au foyer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12.5%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7306940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Chômage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9.7%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4353330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Salariée d’entreprise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5%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8810647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Infirmière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3.8%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5707470"/>
                  </a:ext>
                </a:extLst>
              </a:tr>
              <a:tr h="230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Femme de ménage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3.6%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8320989"/>
                  </a:ext>
                </a:extLst>
              </a:tr>
            </a:tbl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E7B20078-17FC-E1A9-133B-17C478647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7" y="3702600"/>
            <a:ext cx="4335354" cy="243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2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DAF9D-3617-9937-82FB-89CFB19B6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1459F-9BCE-A88B-A9EB-813CD11E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noProof="0" dirty="0"/>
              <a:t>3. Les </a:t>
            </a:r>
            <a:r>
              <a:rPr lang="fr-FR" sz="3200" noProof="0" dirty="0">
                <a:solidFill>
                  <a:srgbClr val="00B0F0"/>
                </a:solidFill>
              </a:rPr>
              <a:t>aspirations professionnelles</a:t>
            </a:r>
            <a:r>
              <a:rPr lang="fr-FR" sz="3200" noProof="0" dirty="0"/>
              <a:t> des élèves</a:t>
            </a:r>
            <a:endParaRPr lang="fr-FR" sz="3200" noProof="0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4F8C5A-A89E-C677-5EBA-C1EA41E52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446" y="1507300"/>
            <a:ext cx="4335354" cy="216692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1600" dirty="0"/>
              <a:t>Les métiers visés par les élèves varient selon leur genre. Les</a:t>
            </a:r>
            <a:r>
              <a:rPr lang="fr-FR" sz="1600" b="1" dirty="0"/>
              <a:t> filles </a:t>
            </a:r>
            <a:r>
              <a:rPr lang="fr-FR" sz="1600" dirty="0"/>
              <a:t>se projettent massivement vers les métiers du </a:t>
            </a:r>
            <a:r>
              <a:rPr lang="fr-FR" sz="1600" b="1" dirty="0"/>
              <a:t>soin </a:t>
            </a:r>
            <a:r>
              <a:rPr lang="fr-FR" sz="1600" dirty="0"/>
              <a:t>(médecin 12%)</a:t>
            </a:r>
            <a:r>
              <a:rPr lang="fr-FR" sz="1600" b="1" dirty="0"/>
              <a:t> </a:t>
            </a:r>
            <a:r>
              <a:rPr lang="fr-FR" sz="1600" dirty="0"/>
              <a:t>et de l’</a:t>
            </a:r>
            <a:r>
              <a:rPr lang="fr-FR" sz="1600" b="1" dirty="0"/>
              <a:t>éducation</a:t>
            </a:r>
            <a:r>
              <a:rPr lang="fr-FR" sz="1600" dirty="0"/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FR" sz="1600" dirty="0"/>
              <a:t>Les </a:t>
            </a:r>
            <a:r>
              <a:rPr lang="fr-FR" sz="1600" b="1" dirty="0"/>
              <a:t>garçons</a:t>
            </a:r>
            <a:r>
              <a:rPr lang="fr-FR" sz="1600" dirty="0"/>
              <a:t> sont surreprésentés dans les métiers </a:t>
            </a:r>
            <a:r>
              <a:rPr lang="fr-FR" sz="1600" b="1" dirty="0"/>
              <a:t>techniques</a:t>
            </a:r>
            <a:r>
              <a:rPr lang="fr-FR" sz="1600" dirty="0"/>
              <a:t>, les métiers du </a:t>
            </a:r>
            <a:r>
              <a:rPr lang="fr-FR" sz="1600" b="1" dirty="0"/>
              <a:t>sport</a:t>
            </a:r>
            <a:r>
              <a:rPr lang="fr-FR" sz="1600" dirty="0"/>
              <a:t> (footballeur 9,9%) ou de l’</a:t>
            </a:r>
            <a:r>
              <a:rPr lang="fr-FR" sz="1600" b="1" dirty="0"/>
              <a:t>armée</a:t>
            </a:r>
            <a:endParaRPr lang="fr-FR" sz="800" noProof="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8824FDB-129A-D59B-DA80-EDBB1CB87284}"/>
              </a:ext>
            </a:extLst>
          </p:cNvPr>
          <p:cNvSpPr txBox="1">
            <a:spLocks/>
          </p:cNvSpPr>
          <p:nvPr/>
        </p:nvSpPr>
        <p:spPr>
          <a:xfrm>
            <a:off x="5184947" y="1507300"/>
            <a:ext cx="6268603" cy="1449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4128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1500" dirty="0"/>
              <a:t>Les métiers visés varient aussi selon le </a:t>
            </a:r>
            <a:r>
              <a:rPr lang="fr-FR" sz="1500" b="1" dirty="0"/>
              <a:t>niveau scolaire</a:t>
            </a:r>
            <a:r>
              <a:rPr lang="fr-FR" sz="1500" dirty="0"/>
              <a:t>.</a:t>
            </a:r>
            <a:endParaRPr lang="fr-FR" sz="1500" b="1" dirty="0"/>
          </a:p>
          <a:p>
            <a:pPr marL="0" indent="0">
              <a:lnSpc>
                <a:spcPct val="110000"/>
              </a:lnSpc>
              <a:buNone/>
            </a:pPr>
            <a:r>
              <a:rPr lang="fr-FR" sz="1500" b="1" dirty="0"/>
              <a:t>Les élèves en difficulté </a:t>
            </a:r>
            <a:r>
              <a:rPr lang="fr-FR" sz="1500" dirty="0"/>
              <a:t>se projettent plus souvent vers des </a:t>
            </a:r>
            <a:r>
              <a:rPr lang="fr-FR" sz="1500" b="1" dirty="0"/>
              <a:t>métiers manuels </a:t>
            </a:r>
            <a:r>
              <a:rPr lang="fr-FR" sz="1500" dirty="0"/>
              <a:t>ou</a:t>
            </a:r>
            <a:r>
              <a:rPr lang="fr-FR" sz="1500" b="1" dirty="0"/>
              <a:t> peu qualifiés</a:t>
            </a:r>
            <a:r>
              <a:rPr lang="fr-FR" sz="1500" dirty="0"/>
              <a:t>, tandis que les élèves qui réussissent visent des métiers qualifiés, voire très qualifiés.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C0FEC790-375F-E818-CAAF-C25789719E0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21603" y="3785785"/>
          <a:ext cx="4335354" cy="1182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5118">
                  <a:extLst>
                    <a:ext uri="{9D8B030D-6E8A-4147-A177-3AD203B41FA5}">
                      <a16:colId xmlns:a16="http://schemas.microsoft.com/office/drawing/2014/main" val="3178230470"/>
                    </a:ext>
                  </a:extLst>
                </a:gridCol>
                <a:gridCol w="1445118">
                  <a:extLst>
                    <a:ext uri="{9D8B030D-6E8A-4147-A177-3AD203B41FA5}">
                      <a16:colId xmlns:a16="http://schemas.microsoft.com/office/drawing/2014/main" val="1941951008"/>
                    </a:ext>
                  </a:extLst>
                </a:gridCol>
                <a:gridCol w="1445118">
                  <a:extLst>
                    <a:ext uri="{9D8B030D-6E8A-4147-A177-3AD203B41FA5}">
                      <a16:colId xmlns:a16="http://schemas.microsoft.com/office/drawing/2014/main" val="2163888405"/>
                    </a:ext>
                  </a:extLst>
                </a:gridCol>
              </a:tblGrid>
              <a:tr h="236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Métier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Filles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Garçons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7153121"/>
                  </a:ext>
                </a:extLst>
              </a:tr>
              <a:tr h="236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Médecin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b="1" dirty="0">
                          <a:effectLst/>
                        </a:rPr>
                        <a:t>12.0%</a:t>
                      </a:r>
                      <a:endParaRPr lang="fr-FR" sz="1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2.2%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548171"/>
                  </a:ext>
                </a:extLst>
              </a:tr>
              <a:tr h="236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dirty="0" err="1">
                          <a:effectLst/>
                        </a:rPr>
                        <a:t>Architecte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b="1" dirty="0">
                          <a:effectLst/>
                        </a:rPr>
                        <a:t>4.9%</a:t>
                      </a:r>
                      <a:endParaRPr lang="fr-FR" sz="1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3.0%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0458628"/>
                  </a:ext>
                </a:extLst>
              </a:tr>
              <a:tr h="236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Coiffeur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b="1" dirty="0">
                          <a:effectLst/>
                        </a:rPr>
                        <a:t>4.6%</a:t>
                      </a:r>
                      <a:endParaRPr lang="fr-FR" sz="1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1.1%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106418"/>
                  </a:ext>
                </a:extLst>
              </a:tr>
              <a:tr h="236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Enseignant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b="1" dirty="0">
                          <a:effectLst/>
                        </a:rPr>
                        <a:t>4.2%</a:t>
                      </a:r>
                      <a:endParaRPr lang="fr-FR" sz="1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1.3%</a:t>
                      </a:r>
                      <a:endParaRPr lang="fr-FR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8298943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8123363-B190-B323-D78F-09535CBD6F54}"/>
              </a:ext>
            </a:extLst>
          </p:cNvPr>
          <p:cNvGraphicFramePr>
            <a:graphicFrameLocks noGrp="1"/>
          </p:cNvGraphicFramePr>
          <p:nvPr/>
        </p:nvGraphicFramePr>
        <p:xfrm>
          <a:off x="321604" y="5244352"/>
          <a:ext cx="4335354" cy="984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5118">
                  <a:extLst>
                    <a:ext uri="{9D8B030D-6E8A-4147-A177-3AD203B41FA5}">
                      <a16:colId xmlns:a16="http://schemas.microsoft.com/office/drawing/2014/main" val="2486535877"/>
                    </a:ext>
                  </a:extLst>
                </a:gridCol>
                <a:gridCol w="1445118">
                  <a:extLst>
                    <a:ext uri="{9D8B030D-6E8A-4147-A177-3AD203B41FA5}">
                      <a16:colId xmlns:a16="http://schemas.microsoft.com/office/drawing/2014/main" val="249694615"/>
                    </a:ext>
                  </a:extLst>
                </a:gridCol>
                <a:gridCol w="1445118">
                  <a:extLst>
                    <a:ext uri="{9D8B030D-6E8A-4147-A177-3AD203B41FA5}">
                      <a16:colId xmlns:a16="http://schemas.microsoft.com/office/drawing/2014/main" val="3917897041"/>
                    </a:ext>
                  </a:extLst>
                </a:gridCol>
              </a:tblGrid>
              <a:tr h="196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Métier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Filles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Garçons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956972"/>
                  </a:ext>
                </a:extLst>
              </a:tr>
              <a:tr h="196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Footballeur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0.7%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b="1" dirty="0">
                          <a:effectLst/>
                        </a:rPr>
                        <a:t>9.9%</a:t>
                      </a:r>
                      <a:endParaRPr lang="fr-FR" sz="1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9598222"/>
                  </a:ext>
                </a:extLst>
              </a:tr>
              <a:tr h="196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Ingénieur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0.5%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b="1" dirty="0">
                          <a:effectLst/>
                        </a:rPr>
                        <a:t>5.1%</a:t>
                      </a:r>
                      <a:endParaRPr lang="fr-FR" sz="1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423976"/>
                  </a:ext>
                </a:extLst>
              </a:tr>
              <a:tr h="196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Mécanicien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0.2%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b="1" dirty="0">
                          <a:effectLst/>
                        </a:rPr>
                        <a:t>3.2%</a:t>
                      </a:r>
                      <a:endParaRPr lang="fr-FR" sz="1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0845166"/>
                  </a:ext>
                </a:extLst>
              </a:tr>
              <a:tr h="196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Policier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1.0%</a:t>
                      </a:r>
                      <a:endParaRPr lang="fr-FR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200" b="1" dirty="0">
                          <a:effectLst/>
                        </a:rPr>
                        <a:t>2.7%</a:t>
                      </a:r>
                      <a:endParaRPr lang="fr-FR" sz="1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9844626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36E6180-AFA3-75A7-BED7-1AA9D0E1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947" y="2956559"/>
            <a:ext cx="5804535" cy="321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36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DAF9D-3617-9937-82FB-89CFB19B6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1459F-9BCE-A88B-A9EB-813CD11E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4</a:t>
            </a:r>
            <a:r>
              <a:rPr lang="fr-FR" sz="3200" noProof="0" dirty="0"/>
              <a:t>. Les </a:t>
            </a:r>
            <a:r>
              <a:rPr lang="fr-FR" sz="3200" noProof="0" dirty="0">
                <a:solidFill>
                  <a:srgbClr val="00B0F0"/>
                </a:solidFill>
              </a:rPr>
              <a:t>aspirations académiques</a:t>
            </a:r>
            <a:r>
              <a:rPr lang="fr-FR" sz="3200" noProof="0" dirty="0"/>
              <a:t> des élèves</a:t>
            </a:r>
            <a:endParaRPr lang="fr-FR" sz="3200" noProof="0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4F8C5A-A89E-C677-5EBA-C1EA41E52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446" y="1435261"/>
            <a:ext cx="4335354" cy="54227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400" dirty="0"/>
              <a:t>Près de </a:t>
            </a:r>
            <a:r>
              <a:rPr lang="fr-FR" sz="1400" b="1" dirty="0"/>
              <a:t>40% </a:t>
            </a:r>
            <a:r>
              <a:rPr lang="fr-FR" sz="1400" dirty="0"/>
              <a:t>des élèves déclarent </a:t>
            </a:r>
            <a:r>
              <a:rPr lang="fr-FR" sz="1400" b="1" dirty="0"/>
              <a:t>ne pas connaître </a:t>
            </a:r>
            <a:r>
              <a:rPr lang="fr-FR" sz="1400" dirty="0"/>
              <a:t>les possibilités d’études postbac</a:t>
            </a: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1200" dirty="0"/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1200" dirty="0"/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1200" dirty="0"/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1200" dirty="0"/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1200" dirty="0"/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1200" dirty="0"/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1200" dirty="0"/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1200" dirty="0"/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1200" dirty="0"/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1200" dirty="0"/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500" dirty="0"/>
          </a:p>
          <a:p>
            <a:pPr marL="266700" algn="ctr">
              <a:lnSpc>
                <a:spcPct val="100000"/>
              </a:lnSpc>
              <a:spcBef>
                <a:spcPts val="400"/>
              </a:spcBef>
            </a:pPr>
            <a:r>
              <a:rPr lang="fr-FR" sz="1200" b="1" dirty="0"/>
              <a:t>1 élève sur 2 </a:t>
            </a:r>
            <a:r>
              <a:rPr lang="fr-FR" sz="1200" dirty="0"/>
              <a:t>ne sait pas encore le niveau de formation qu’il souhaite atteindre (garçons 54%, filles 48%)</a:t>
            </a:r>
          </a:p>
          <a:p>
            <a:pPr marL="266700" algn="ctr">
              <a:lnSpc>
                <a:spcPct val="100000"/>
              </a:lnSpc>
              <a:spcBef>
                <a:spcPts val="400"/>
              </a:spcBef>
            </a:pPr>
            <a:r>
              <a:rPr lang="fr-FR" sz="1200" b="1" dirty="0"/>
              <a:t>31% des élèves déclarent vouloir atteindre un diplôme d’études supérieures </a:t>
            </a:r>
            <a:r>
              <a:rPr lang="fr-FR" sz="1200" dirty="0"/>
              <a:t>(proportion égale chez filles et garçons), mais avec des variations importantes selon le genre : </a:t>
            </a:r>
          </a:p>
          <a:p>
            <a:pPr marL="266700" lvl="1" algn="ctr">
              <a:lnSpc>
                <a:spcPct val="100000"/>
              </a:lnSpc>
              <a:spcBef>
                <a:spcPts val="400"/>
              </a:spcBef>
            </a:pPr>
            <a:r>
              <a:rPr lang="fr-FR" sz="1200" dirty="0"/>
              <a:t>Les </a:t>
            </a:r>
            <a:r>
              <a:rPr lang="fr-FR" sz="1200" b="1" dirty="0"/>
              <a:t>garçons</a:t>
            </a:r>
            <a:r>
              <a:rPr lang="fr-FR" sz="1200" dirty="0"/>
              <a:t> visent plus souvent une </a:t>
            </a:r>
            <a:r>
              <a:rPr lang="fr-FR" sz="1200" b="1" dirty="0"/>
              <a:t>Licence</a:t>
            </a:r>
            <a:r>
              <a:rPr lang="fr-FR" sz="1200" dirty="0"/>
              <a:t> ou un </a:t>
            </a:r>
            <a:r>
              <a:rPr lang="fr-FR" sz="1200" b="1" dirty="0"/>
              <a:t>Master</a:t>
            </a:r>
            <a:r>
              <a:rPr lang="fr-FR" sz="1200" dirty="0"/>
              <a:t> que les filles</a:t>
            </a:r>
          </a:p>
          <a:p>
            <a:pPr marL="266700" lvl="1" algn="ctr">
              <a:lnSpc>
                <a:spcPct val="100000"/>
              </a:lnSpc>
              <a:spcBef>
                <a:spcPts val="400"/>
              </a:spcBef>
            </a:pPr>
            <a:r>
              <a:rPr lang="fr-FR" sz="1200" dirty="0"/>
              <a:t>Les </a:t>
            </a:r>
            <a:r>
              <a:rPr lang="fr-FR" sz="1200" b="1" dirty="0"/>
              <a:t>filles</a:t>
            </a:r>
            <a:r>
              <a:rPr lang="fr-FR" sz="1200" dirty="0"/>
              <a:t> ciblent plus souvent un </a:t>
            </a:r>
            <a:r>
              <a:rPr lang="fr-FR" sz="1200" b="1" dirty="0"/>
              <a:t>Doctorat</a:t>
            </a:r>
            <a:r>
              <a:rPr lang="fr-FR" sz="1200" dirty="0"/>
              <a:t> que les garçons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B9EB037-1D98-A566-CCD9-E9017025D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1" y="2004060"/>
            <a:ext cx="3977640" cy="22781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425E874-37E9-D3B0-018D-E012CA37B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914" y="2004060"/>
            <a:ext cx="6491166" cy="357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0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8AFD6-26B5-6071-DB0D-6716F1D7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141"/>
            <a:ext cx="9625648" cy="861125"/>
          </a:xfrm>
        </p:spPr>
        <p:txBody>
          <a:bodyPr>
            <a:noAutofit/>
          </a:bodyPr>
          <a:lstStyle/>
          <a:p>
            <a:r>
              <a:rPr lang="fr-FR" sz="3200" dirty="0"/>
              <a:t>5. Les aspirations souvent associées à une crainte de </a:t>
            </a:r>
            <a:r>
              <a:rPr lang="fr-FR" sz="3200" dirty="0">
                <a:solidFill>
                  <a:srgbClr val="00B0F0"/>
                </a:solidFill>
              </a:rPr>
              <a:t>discrimination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D8F31D-4917-4BD9-D0AB-1B2EDBD3E277}"/>
              </a:ext>
            </a:extLst>
          </p:cNvPr>
          <p:cNvSpPr txBox="1"/>
          <p:nvPr/>
        </p:nvSpPr>
        <p:spPr>
          <a:xfrm>
            <a:off x="947652" y="1761875"/>
            <a:ext cx="9625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24128B"/>
                </a:solidFill>
                <a:latin typeface="Montserrat" panose="00000500000000000000" pitchFamily="2" charset="0"/>
              </a:rPr>
              <a:t>De nombreux élèves expriment </a:t>
            </a:r>
            <a:r>
              <a:rPr lang="fr-FR" sz="1400" b="1" dirty="0">
                <a:solidFill>
                  <a:srgbClr val="24128B"/>
                </a:solidFill>
                <a:latin typeface="Montserrat" panose="00000500000000000000" pitchFamily="2" charset="0"/>
              </a:rPr>
              <a:t>la crainte que certains métiers leur soient inaccessibles</a:t>
            </a:r>
            <a:r>
              <a:rPr lang="fr-FR" sz="1400" dirty="0">
                <a:solidFill>
                  <a:srgbClr val="24128B"/>
                </a:solidFill>
                <a:latin typeface="Montserrat" panose="00000500000000000000" pitchFamily="2" charset="0"/>
              </a:rPr>
              <a:t> en raison de leur genre, de leur origine ou de leur lieu d’habitation. Ces anticipations varient selon le niveau scolaire et le soutien parental. </a:t>
            </a:r>
          </a:p>
          <a:p>
            <a:pPr algn="ctr"/>
            <a:r>
              <a:rPr lang="fr-FR" sz="1400" dirty="0">
                <a:solidFill>
                  <a:srgbClr val="24128B"/>
                </a:solidFill>
                <a:latin typeface="Montserrat" panose="00000500000000000000" pitchFamily="2" charset="0"/>
              </a:rPr>
              <a:t>Les élèves avec de bons résultats craignent beaucoup moins les discriminations. A l’inverse, parmi ceux ayant des résultats faibles ou très faibles, près d’</a:t>
            </a:r>
            <a:r>
              <a:rPr lang="fr-FR" sz="1600" b="1" dirty="0">
                <a:solidFill>
                  <a:srgbClr val="24128B"/>
                </a:solidFill>
                <a:latin typeface="Montserrat" panose="00000500000000000000" pitchFamily="2" charset="0"/>
              </a:rPr>
              <a:t>1 sur 5 </a:t>
            </a:r>
            <a:r>
              <a:rPr lang="fr-FR" sz="1400" dirty="0">
                <a:solidFill>
                  <a:srgbClr val="24128B"/>
                </a:solidFill>
                <a:latin typeface="Montserrat" panose="00000500000000000000" pitchFamily="2" charset="0"/>
              </a:rPr>
              <a:t>estiment que de nombreux métiers peuvent être inaccessibles en raison de discriminations. On observe enfin que les élèves souvent soutenus par leurs </a:t>
            </a:r>
            <a:r>
              <a:rPr lang="fr-FR" sz="1400" b="1" dirty="0">
                <a:solidFill>
                  <a:srgbClr val="24128B"/>
                </a:solidFill>
                <a:latin typeface="Montserrat" panose="00000500000000000000" pitchFamily="2" charset="0"/>
              </a:rPr>
              <a:t>parents</a:t>
            </a:r>
            <a:r>
              <a:rPr lang="fr-FR" sz="1400" dirty="0">
                <a:solidFill>
                  <a:srgbClr val="24128B"/>
                </a:solidFill>
                <a:latin typeface="Montserrat" panose="00000500000000000000" pitchFamily="2" charset="0"/>
              </a:rPr>
              <a:t> craignent plus les discriminations.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A4F542-87D9-0DE4-6F88-1303F1527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97" y="3544479"/>
            <a:ext cx="4489127" cy="295687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D685B7F-ACA4-4E58-CD96-257F00A48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016" y="3544479"/>
            <a:ext cx="4635832" cy="29568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D1BE00-BF9A-1BC0-D0A0-B162A3FEC3E6}"/>
              </a:ext>
            </a:extLst>
          </p:cNvPr>
          <p:cNvSpPr/>
          <p:nvPr/>
        </p:nvSpPr>
        <p:spPr>
          <a:xfrm>
            <a:off x="1161897" y="3544479"/>
            <a:ext cx="4489127" cy="398256"/>
          </a:xfrm>
          <a:prstGeom prst="rect">
            <a:avLst/>
          </a:prstGeom>
          <a:solidFill>
            <a:srgbClr val="DDF6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002060"/>
                </a:solidFill>
                <a:latin typeface="Montserrat" panose="00000500000000000000" pitchFamily="2" charset="0"/>
              </a:rPr>
              <a:t>Crainte de discrimination selon les résultats scolaires</a:t>
            </a:r>
          </a:p>
        </p:txBody>
      </p:sp>
    </p:spTree>
    <p:extLst>
      <p:ext uri="{BB962C8B-B14F-4D97-AF65-F5344CB8AC3E}">
        <p14:creationId xmlns:p14="http://schemas.microsoft.com/office/powerpoint/2010/main" val="3708473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54824-83D1-BAAE-29C5-A4AE9C71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41"/>
            <a:ext cx="9625647" cy="861125"/>
          </a:xfrm>
        </p:spPr>
        <p:txBody>
          <a:bodyPr anchor="ctr">
            <a:normAutofit/>
          </a:bodyPr>
          <a:lstStyle/>
          <a:p>
            <a:r>
              <a:rPr lang="fr-FR" sz="3400" dirty="0"/>
              <a:t>6. Motivation et </a:t>
            </a:r>
            <a:r>
              <a:rPr lang="fr-FR" sz="3400" dirty="0">
                <a:solidFill>
                  <a:srgbClr val="00B0F0"/>
                </a:solidFill>
              </a:rPr>
              <a:t>confiance</a:t>
            </a:r>
            <a:r>
              <a:rPr lang="fr-FR" sz="3400" dirty="0"/>
              <a:t> en soi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F3FA46-D466-608A-A570-A1FA7A9C6AE2}"/>
              </a:ext>
            </a:extLst>
          </p:cNvPr>
          <p:cNvSpPr txBox="1"/>
          <p:nvPr/>
        </p:nvSpPr>
        <p:spPr>
          <a:xfrm>
            <a:off x="838200" y="4548867"/>
            <a:ext cx="10084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rgbClr val="24128B"/>
                </a:solidFill>
                <a:latin typeface="Montserrat" panose="00000500000000000000" pitchFamily="2" charset="0"/>
              </a:rPr>
              <a:t>On observe que la </a:t>
            </a:r>
            <a:r>
              <a:rPr lang="fr-FR" sz="1500" b="1" dirty="0">
                <a:solidFill>
                  <a:srgbClr val="24128B"/>
                </a:solidFill>
                <a:latin typeface="Montserrat" panose="00000500000000000000" pitchFamily="2" charset="0"/>
              </a:rPr>
              <a:t>confiance en soi </a:t>
            </a:r>
            <a:r>
              <a:rPr lang="fr-FR" sz="1500" dirty="0">
                <a:solidFill>
                  <a:srgbClr val="24128B"/>
                </a:solidFill>
                <a:latin typeface="Montserrat" panose="00000500000000000000" pitchFamily="2" charset="0"/>
              </a:rPr>
              <a:t>varie selon la PCS du parent1 et qu’elle semble influer aussi sur la clarté du projet professionnel (selon que l’élève a renseigné un métier précis ou bien un secteur d’activité). Les enfants d’</a:t>
            </a:r>
            <a:r>
              <a:rPr lang="fr-FR" sz="1500" b="1" dirty="0">
                <a:solidFill>
                  <a:srgbClr val="24128B"/>
                </a:solidFill>
                <a:latin typeface="Montserrat" panose="00000500000000000000" pitchFamily="2" charset="0"/>
              </a:rPr>
              <a:t>employés</a:t>
            </a:r>
            <a:r>
              <a:rPr lang="fr-FR" sz="1500" dirty="0">
                <a:solidFill>
                  <a:srgbClr val="24128B"/>
                </a:solidFill>
                <a:latin typeface="Montserrat" panose="00000500000000000000" pitchFamily="2" charset="0"/>
              </a:rPr>
              <a:t> sont ceux qui ont le moins confiance en eux (6,5/10) et les enfants de cadres le plus confiance (7,4/10). </a:t>
            </a:r>
          </a:p>
          <a:p>
            <a:pPr algn="ctr"/>
            <a:r>
              <a:rPr lang="fr-FR" sz="1500" dirty="0">
                <a:solidFill>
                  <a:srgbClr val="24128B"/>
                </a:solidFill>
                <a:latin typeface="Montserrat" panose="00000500000000000000" pitchFamily="2" charset="0"/>
              </a:rPr>
              <a:t>La </a:t>
            </a:r>
            <a:r>
              <a:rPr lang="fr-FR" sz="1500" b="1" dirty="0">
                <a:solidFill>
                  <a:srgbClr val="24128B"/>
                </a:solidFill>
                <a:latin typeface="Montserrat" panose="00000500000000000000" pitchFamily="2" charset="0"/>
              </a:rPr>
              <a:t>motivation dominante </a:t>
            </a:r>
            <a:r>
              <a:rPr lang="fr-FR" sz="1500" dirty="0">
                <a:solidFill>
                  <a:srgbClr val="24128B"/>
                </a:solidFill>
                <a:latin typeface="Montserrat" panose="00000500000000000000" pitchFamily="2" charset="0"/>
              </a:rPr>
              <a:t>varie légèrement selon l’origine sociale : les enfants d’employés et d’inactifs sont plus souvent motivés par l’envie de rendre leurs parents fiers, tandis que dans les autres PCS on trouve cette motivation soit à égalité (agriculteurs, ouvriers) soit inférieure à la motivation de « réussir dans la vie ».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38308A-79F3-E2C9-D51F-0CB10AB4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867" y="1475205"/>
            <a:ext cx="5588057" cy="28943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33DDE1-CFB8-C48E-53DF-33FAB6359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86686"/>
            <a:ext cx="4310742" cy="24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6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12431-E6D6-9DA3-EE15-2B78463A3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D676DD-D994-D695-A3A2-1C37A64C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1" y="370139"/>
            <a:ext cx="9929191" cy="861125"/>
          </a:xfrm>
        </p:spPr>
        <p:txBody>
          <a:bodyPr anchor="ctr">
            <a:normAutofit/>
          </a:bodyPr>
          <a:lstStyle/>
          <a:p>
            <a:r>
              <a:rPr lang="fr-FR" sz="2800" dirty="0"/>
              <a:t>7</a:t>
            </a:r>
            <a:r>
              <a:rPr lang="fr-FR" sz="2800" noProof="0" dirty="0"/>
              <a:t>. Le </a:t>
            </a:r>
            <a:r>
              <a:rPr lang="fr-FR" sz="2800" noProof="0" dirty="0">
                <a:solidFill>
                  <a:srgbClr val="00B0F0"/>
                </a:solidFill>
              </a:rPr>
              <a:t>climat scolaire </a:t>
            </a:r>
            <a:r>
              <a:rPr lang="fr-FR" sz="2800" noProof="0" dirty="0"/>
              <a:t>: une variable explicative importante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B33BBD-FED6-E98F-D312-86BA39659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915" y="1630233"/>
            <a:ext cx="4075043" cy="470795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400"/>
              </a:spcBef>
            </a:pPr>
            <a:r>
              <a:rPr lang="fr-FR" sz="1500" dirty="0"/>
              <a:t>Les enfants de </a:t>
            </a:r>
            <a:r>
              <a:rPr lang="fr-FR" sz="1500" b="1" dirty="0"/>
              <a:t>cadres</a:t>
            </a:r>
            <a:r>
              <a:rPr lang="fr-FR" sz="1500" dirty="0"/>
              <a:t> sont de loin ceux qui déclarent le plus aimer l’école (</a:t>
            </a:r>
            <a:r>
              <a:rPr lang="fr-FR" sz="1500" b="1" dirty="0"/>
              <a:t>62 %</a:t>
            </a:r>
            <a:r>
              <a:rPr lang="fr-FR" sz="1500" dirty="0"/>
              <a:t>).</a:t>
            </a:r>
          </a:p>
          <a:p>
            <a:pPr lvl="0" algn="ctr">
              <a:lnSpc>
                <a:spcPct val="100000"/>
              </a:lnSpc>
              <a:spcBef>
                <a:spcPts val="400"/>
              </a:spcBef>
            </a:pPr>
            <a:r>
              <a:rPr lang="fr-FR" sz="1500" dirty="0"/>
              <a:t>Les enfants d’</a:t>
            </a:r>
            <a:r>
              <a:rPr lang="fr-FR" sz="1500" b="1" dirty="0"/>
              <a:t>employés</a:t>
            </a:r>
            <a:r>
              <a:rPr lang="fr-FR" sz="1500" dirty="0"/>
              <a:t> sont ceux qui aiment le moins l’école (seulement </a:t>
            </a:r>
            <a:r>
              <a:rPr lang="fr-FR" sz="1500" b="1" dirty="0"/>
              <a:t>30 %</a:t>
            </a:r>
            <a:r>
              <a:rPr lang="fr-FR" sz="1500" dirty="0"/>
              <a:t>) et déclarent majoritairement "j'aime moyennement".</a:t>
            </a:r>
          </a:p>
          <a:p>
            <a:pPr lvl="0" algn="ctr">
              <a:lnSpc>
                <a:spcPct val="100000"/>
              </a:lnSpc>
              <a:spcBef>
                <a:spcPts val="400"/>
              </a:spcBef>
            </a:pPr>
            <a:r>
              <a:rPr lang="fr-FR" sz="1500" dirty="0"/>
              <a:t>Les enfants d’</a:t>
            </a:r>
            <a:r>
              <a:rPr lang="fr-FR" sz="1500" b="1" dirty="0"/>
              <a:t>artisans/commerçants</a:t>
            </a:r>
            <a:r>
              <a:rPr lang="fr-FR" sz="1500" dirty="0"/>
              <a:t> d’ouvriers et de professions intermédiaires ont un rapport plus diversifié à l’école.</a:t>
            </a:r>
          </a:p>
          <a:p>
            <a:pPr marL="0" lv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fr-FR" sz="800" dirty="0"/>
          </a:p>
          <a:p>
            <a:pPr marL="0" lv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500" dirty="0"/>
              <a:t>Le ressenti à l’école </a:t>
            </a:r>
            <a:r>
              <a:rPr lang="fr-FR" sz="1500" b="1" dirty="0"/>
              <a:t>influence nettement la motivation</a:t>
            </a:r>
            <a:r>
              <a:rPr lang="fr-FR" sz="1500" dirty="0"/>
              <a:t>. Les élèves qui se sentent bien à l’école sont nettement plus nombreux à exprimer une motivation intrinsèque (« réussir ma vie » ou « atteindre un métier précis » plutôt que « rendre mes parents fiers »).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6D4DBA-3D66-D5D8-D852-0A47C6C5C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40" y="1986558"/>
            <a:ext cx="6715511" cy="39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661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240627-6ace-482f-a0a5-0b48e4bbd32c">
      <Terms xmlns="http://schemas.microsoft.com/office/infopath/2007/PartnerControls"/>
    </lcf76f155ced4ddcb4097134ff3c332f>
    <TaxCatchAll xmlns="854922fa-20bd-4f3c-a52a-4df33065b6ee" xsi:nil="true"/>
    <SharedWithUsers xmlns="854922fa-20bd-4f3c-a52a-4df33065b6ee">
      <UserInfo>
        <DisplayName>Morgane GUY</DisplayName>
        <AccountId>1581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254624B7DEED48A2B15EDC335D8A57" ma:contentTypeVersion="21" ma:contentTypeDescription="Crée un document." ma:contentTypeScope="" ma:versionID="bf0e43c1b4226e2fa0a47f2ce90ec5b0">
  <xsd:schema xmlns:xsd="http://www.w3.org/2001/XMLSchema" xmlns:xs="http://www.w3.org/2001/XMLSchema" xmlns:p="http://schemas.microsoft.com/office/2006/metadata/properties" xmlns:ns2="17240627-6ace-482f-a0a5-0b48e4bbd32c" xmlns:ns3="854922fa-20bd-4f3c-a52a-4df33065b6ee" targetNamespace="http://schemas.microsoft.com/office/2006/metadata/properties" ma:root="true" ma:fieldsID="b42b73de4d14faaaffea574f97dd781b" ns2:_="" ns3:_="">
    <xsd:import namespace="17240627-6ace-482f-a0a5-0b48e4bbd32c"/>
    <xsd:import namespace="854922fa-20bd-4f3c-a52a-4df33065b6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40627-6ace-482f-a0a5-0b48e4bbd3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c97cc010-46e3-4bcc-a481-2b233df3e2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922fa-20bd-4f3c-a52a-4df33065b6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a2b224e-696d-42a8-8567-22cee8e57e80}" ma:internalName="TaxCatchAll" ma:showField="CatchAllData" ma:web="854922fa-20bd-4f3c-a52a-4df33065b6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49553D-09AD-4176-9814-8237462014DF}">
  <ds:schemaRefs>
    <ds:schemaRef ds:uri="http://www.w3.org/XML/1998/namespace"/>
    <ds:schemaRef ds:uri="http://schemas.microsoft.com/office/2006/documentManagement/types"/>
    <ds:schemaRef ds:uri="http://purl.org/dc/elements/1.1/"/>
    <ds:schemaRef ds:uri="17240627-6ace-482f-a0a5-0b48e4bbd32c"/>
    <ds:schemaRef ds:uri="http://purl.org/dc/terms/"/>
    <ds:schemaRef ds:uri="854922fa-20bd-4f3c-a52a-4df33065b6e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E4FB44-2384-4E34-BE21-41C89635BD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240627-6ace-482f-a0a5-0b48e4bbd32c"/>
    <ds:schemaRef ds:uri="854922fa-20bd-4f3c-a52a-4df33065b6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81B400-DBC6-4AB0-959D-8420B894F9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1405</Words>
  <Application>Microsoft Office PowerPoint</Application>
  <PresentationFormat>Grand écran</PresentationFormat>
  <Paragraphs>162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</vt:lpstr>
      <vt:lpstr>Montserrat</vt:lpstr>
      <vt:lpstr>Montserrat Light</vt:lpstr>
      <vt:lpstr>Thème Office</vt:lpstr>
      <vt:lpstr>Comprendre les déterminants de l’orientation en classe de 5e </vt:lpstr>
      <vt:lpstr>Réalisation de l’étude</vt:lpstr>
      <vt:lpstr>1. Le poids des héritages</vt:lpstr>
      <vt:lpstr>2. Les métiers des parents : très peu de cadres</vt:lpstr>
      <vt:lpstr>3. Les aspirations professionnelles des élèves</vt:lpstr>
      <vt:lpstr>4. Les aspirations académiques des élèves</vt:lpstr>
      <vt:lpstr>5. Les aspirations souvent associées à une crainte de discrimination</vt:lpstr>
      <vt:lpstr>6. Motivation et confiance en soi</vt:lpstr>
      <vt:lpstr>7. Le climat scolaire : une variable explicative importante</vt:lpstr>
      <vt:lpstr>8. Le rôle des familles : encourager à penser à l’avenir</vt:lpstr>
      <vt:lpstr>7. 3 profils d’élèves émergent : curieux, désorientés, sécurisés</vt:lpstr>
      <vt:lpstr>Conclusion</vt:lpstr>
      <vt:lpstr>Merci pour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Laurie LAMOVIZ</dc:creator>
  <cp:lastModifiedBy>Jules DONZELOT</cp:lastModifiedBy>
  <cp:revision>5</cp:revision>
  <dcterms:created xsi:type="dcterms:W3CDTF">2023-03-24T15:43:11Z</dcterms:created>
  <dcterms:modified xsi:type="dcterms:W3CDTF">2025-10-24T12:14:32Z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0x01010099254624B7DEED48A2B15EDC335D8A57</vt:lpwstr>
  </property>
  <property fmtid="{D5CDD505-2E9C-101B-9397-08002B2CF9AE}" pid="3" name="MediaServiceImageTags">
    <vt:lpwstr/>
  </property>
</Properties>
</file>